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3.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87" d="100"/>
          <a:sy n="87" d="100"/>
        </p:scale>
        <p:origin x="422" y="67"/>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ustomXml" Target="../customXml/item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28" Type="http://schemas.openxmlformats.org/officeDocument/2006/relationships/customXml" Target="../customXml/item3.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 Id="rId27" Type="http://schemas.openxmlformats.org/officeDocument/2006/relationships/customXml" Target="../customXml/item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2" name="Group 42">
            <a:extLst>
              <a:ext uri="{FF2B5EF4-FFF2-40B4-BE49-F238E27FC236}">
                <a16:creationId xmlns:a16="http://schemas.microsoft.com/office/drawing/2014/main" id="{5C279DE7-E883-904C-35EB-451B27E783F3}"/>
              </a:ext>
            </a:extLst>
          </p:cNvPr>
          <p:cNvGrpSpPr/>
          <p:nvPr/>
        </p:nvGrpSpPr>
        <p:grpSpPr>
          <a:xfrm>
            <a:off x="6201387" y="0"/>
            <a:ext cx="5990618" cy="6857999"/>
            <a:chOff x="6201387" y="0"/>
            <a:chExt cx="5990618" cy="6857999"/>
          </a:xfrm>
        </p:grpSpPr>
        <p:sp>
          <p:nvSpPr>
            <p:cNvPr id="3" name="Oval 44">
              <a:extLst>
                <a:ext uri="{FF2B5EF4-FFF2-40B4-BE49-F238E27FC236}">
                  <a16:creationId xmlns:a16="http://schemas.microsoft.com/office/drawing/2014/main" id="{25FDEB0F-A060-897F-1486-A90BFA0E1970}"/>
                </a:ext>
              </a:extLst>
            </p:cNvPr>
            <p:cNvSpPr/>
            <p:nvPr/>
          </p:nvSpPr>
          <p:spPr>
            <a:xfrm>
              <a:off x="6201387" y="3549399"/>
              <a:ext cx="1130728" cy="1130719"/>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EFF0E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4" name="Freeform 46">
              <a:extLst>
                <a:ext uri="{FF2B5EF4-FFF2-40B4-BE49-F238E27FC236}">
                  <a16:creationId xmlns:a16="http://schemas.microsoft.com/office/drawing/2014/main" id="{6BAB991C-D280-46F8-F73F-AF8B784DDCB3}"/>
                </a:ext>
              </a:extLst>
            </p:cNvPr>
            <p:cNvSpPr/>
            <p:nvPr/>
          </p:nvSpPr>
          <p:spPr>
            <a:xfrm>
              <a:off x="6201387" y="0"/>
              <a:ext cx="1130728" cy="565574"/>
            </a:xfrm>
            <a:custGeom>
              <a:avLst/>
              <a:gdLst>
                <a:gd name="f0" fmla="val 10800000"/>
                <a:gd name="f1" fmla="val 5400000"/>
                <a:gd name="f2" fmla="val 180"/>
                <a:gd name="f3" fmla="val w"/>
                <a:gd name="f4" fmla="val h"/>
                <a:gd name="f5" fmla="val 0"/>
                <a:gd name="f6" fmla="val 1130725"/>
                <a:gd name="f7" fmla="val 565575"/>
                <a:gd name="f8" fmla="val 21"/>
                <a:gd name="f9" fmla="val 1130704"/>
                <a:gd name="f10" fmla="val 213"/>
                <a:gd name="f11" fmla="val 312454"/>
                <a:gd name="f12" fmla="val 877604"/>
                <a:gd name="f13" fmla="val 565362"/>
                <a:gd name="f14" fmla="val 253121"/>
                <a:gd name="f15" fmla="+- 0 0 -90"/>
                <a:gd name="f16" fmla="*/ f3 1 1130725"/>
                <a:gd name="f17" fmla="*/ f4 1 565575"/>
                <a:gd name="f18" fmla="+- f7 0 f5"/>
                <a:gd name="f19" fmla="+- f6 0 f5"/>
                <a:gd name="f20" fmla="*/ f15 f0 1"/>
                <a:gd name="f21" fmla="*/ f19 1 1130725"/>
                <a:gd name="f22" fmla="*/ f18 1 565575"/>
                <a:gd name="f23" fmla="*/ 21 f19 1"/>
                <a:gd name="f24" fmla="*/ 0 f18 1"/>
                <a:gd name="f25" fmla="*/ 1130704 f19 1"/>
                <a:gd name="f26" fmla="*/ 1130725 f19 1"/>
                <a:gd name="f27" fmla="*/ 213 f18 1"/>
                <a:gd name="f28" fmla="*/ 565362 f19 1"/>
                <a:gd name="f29" fmla="*/ 565575 f18 1"/>
                <a:gd name="f30" fmla="*/ 0 f19 1"/>
                <a:gd name="f31" fmla="*/ f20 1 f2"/>
                <a:gd name="f32" fmla="*/ f23 1 1130725"/>
                <a:gd name="f33" fmla="*/ f24 1 565575"/>
                <a:gd name="f34" fmla="*/ f25 1 1130725"/>
                <a:gd name="f35" fmla="*/ f26 1 1130725"/>
                <a:gd name="f36" fmla="*/ f27 1 565575"/>
                <a:gd name="f37" fmla="*/ f28 1 1130725"/>
                <a:gd name="f38" fmla="*/ f29 1 565575"/>
                <a:gd name="f39" fmla="*/ f30 1 1130725"/>
                <a:gd name="f40" fmla="*/ f5 1 f21"/>
                <a:gd name="f41" fmla="*/ f6 1 f21"/>
                <a:gd name="f42" fmla="*/ f5 1 f22"/>
                <a:gd name="f43" fmla="*/ f7 1 f22"/>
                <a:gd name="f44" fmla="+- f31 0 f1"/>
                <a:gd name="f45" fmla="*/ f32 1 f21"/>
                <a:gd name="f46" fmla="*/ f33 1 f22"/>
                <a:gd name="f47" fmla="*/ f34 1 f21"/>
                <a:gd name="f48" fmla="*/ f35 1 f21"/>
                <a:gd name="f49" fmla="*/ f36 1 f22"/>
                <a:gd name="f50" fmla="*/ f37 1 f21"/>
                <a:gd name="f51" fmla="*/ f38 1 f22"/>
                <a:gd name="f52" fmla="*/ f39 1 f21"/>
                <a:gd name="f53" fmla="*/ f40 f16 1"/>
                <a:gd name="f54" fmla="*/ f41 f16 1"/>
                <a:gd name="f55" fmla="*/ f43 f17 1"/>
                <a:gd name="f56" fmla="*/ f42 f17 1"/>
                <a:gd name="f57" fmla="*/ f45 f16 1"/>
                <a:gd name="f58" fmla="*/ f46 f17 1"/>
                <a:gd name="f59" fmla="*/ f47 f16 1"/>
                <a:gd name="f60" fmla="*/ f48 f16 1"/>
                <a:gd name="f61" fmla="*/ f49 f17 1"/>
                <a:gd name="f62" fmla="*/ f50 f16 1"/>
                <a:gd name="f63" fmla="*/ f51 f17 1"/>
                <a:gd name="f64" fmla="*/ f52 f16 1"/>
              </a:gdLst>
              <a:ahLst/>
              <a:cxnLst>
                <a:cxn ang="3cd4">
                  <a:pos x="hc" y="t"/>
                </a:cxn>
                <a:cxn ang="0">
                  <a:pos x="r" y="vc"/>
                </a:cxn>
                <a:cxn ang="cd4">
                  <a:pos x="hc" y="b"/>
                </a:cxn>
                <a:cxn ang="cd2">
                  <a:pos x="l" y="vc"/>
                </a:cxn>
                <a:cxn ang="f44">
                  <a:pos x="f57" y="f58"/>
                </a:cxn>
                <a:cxn ang="f44">
                  <a:pos x="f59" y="f58"/>
                </a:cxn>
                <a:cxn ang="f44">
                  <a:pos x="f60" y="f61"/>
                </a:cxn>
                <a:cxn ang="f44">
                  <a:pos x="f62" y="f63"/>
                </a:cxn>
                <a:cxn ang="f44">
                  <a:pos x="f64" y="f61"/>
                </a:cxn>
              </a:cxnLst>
              <a:rect l="f53" t="f56" r="f54" b="f55"/>
              <a:pathLst>
                <a:path w="1130725" h="565575">
                  <a:moveTo>
                    <a:pt x="f8" y="f5"/>
                  </a:moveTo>
                  <a:lnTo>
                    <a:pt x="f9" y="f5"/>
                  </a:lnTo>
                  <a:lnTo>
                    <a:pt x="f6" y="f10"/>
                  </a:lnTo>
                  <a:cubicBezTo>
                    <a:pt x="f6" y="f11"/>
                    <a:pt x="f12" y="f7"/>
                    <a:pt x="f13" y="f7"/>
                  </a:cubicBezTo>
                  <a:cubicBezTo>
                    <a:pt x="f14" y="f7"/>
                    <a:pt x="f5" y="f11"/>
                    <a:pt x="f5" y="f10"/>
                  </a:cubicBezTo>
                  <a:close/>
                </a:path>
              </a:pathLst>
            </a:custGeom>
            <a:solidFill>
              <a:srgbClr val="EFF0E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5" name="Freeform 48">
              <a:extLst>
                <a:ext uri="{FF2B5EF4-FFF2-40B4-BE49-F238E27FC236}">
                  <a16:creationId xmlns:a16="http://schemas.microsoft.com/office/drawing/2014/main" id="{1D4418B0-2852-4317-E426-11805E4AD881}"/>
                </a:ext>
              </a:extLst>
            </p:cNvPr>
            <p:cNvSpPr/>
            <p:nvPr/>
          </p:nvSpPr>
          <p:spPr>
            <a:xfrm>
              <a:off x="7564255" y="6292425"/>
              <a:ext cx="1130719" cy="565574"/>
            </a:xfrm>
            <a:custGeom>
              <a:avLst/>
              <a:gdLst>
                <a:gd name="f0" fmla="val 10800000"/>
                <a:gd name="f1" fmla="val 5400000"/>
                <a:gd name="f2" fmla="val 180"/>
                <a:gd name="f3" fmla="val w"/>
                <a:gd name="f4" fmla="val h"/>
                <a:gd name="f5" fmla="val 0"/>
                <a:gd name="f6" fmla="val 1130723"/>
                <a:gd name="f7" fmla="val 565575"/>
                <a:gd name="f8" fmla="val 565362"/>
                <a:gd name="f9" fmla="val 877602"/>
                <a:gd name="f10" fmla="val 253121"/>
                <a:gd name="f11" fmla="val 1130702"/>
                <a:gd name="f12" fmla="val 21"/>
                <a:gd name="f13" fmla="val 253120"/>
                <a:gd name="f14" fmla="+- 0 0 -90"/>
                <a:gd name="f15" fmla="*/ f3 1 1130723"/>
                <a:gd name="f16" fmla="*/ f4 1 565575"/>
                <a:gd name="f17" fmla="+- f7 0 f5"/>
                <a:gd name="f18" fmla="+- f6 0 f5"/>
                <a:gd name="f19" fmla="*/ f14 f0 1"/>
                <a:gd name="f20" fmla="*/ f18 1 1130723"/>
                <a:gd name="f21" fmla="*/ f17 1 565575"/>
                <a:gd name="f22" fmla="*/ 565362 f18 1"/>
                <a:gd name="f23" fmla="*/ 0 f17 1"/>
                <a:gd name="f24" fmla="*/ 1130723 f18 1"/>
                <a:gd name="f25" fmla="*/ 565362 f17 1"/>
                <a:gd name="f26" fmla="*/ 1130702 f18 1"/>
                <a:gd name="f27" fmla="*/ 565575 f17 1"/>
                <a:gd name="f28" fmla="*/ 21 f18 1"/>
                <a:gd name="f29" fmla="*/ 0 f18 1"/>
                <a:gd name="f30" fmla="*/ f19 1 f2"/>
                <a:gd name="f31" fmla="*/ f22 1 1130723"/>
                <a:gd name="f32" fmla="*/ f23 1 565575"/>
                <a:gd name="f33" fmla="*/ f24 1 1130723"/>
                <a:gd name="f34" fmla="*/ f25 1 565575"/>
                <a:gd name="f35" fmla="*/ f26 1 1130723"/>
                <a:gd name="f36" fmla="*/ f27 1 565575"/>
                <a:gd name="f37" fmla="*/ f28 1 1130723"/>
                <a:gd name="f38" fmla="*/ f29 1 1130723"/>
                <a:gd name="f39" fmla="*/ f5 1 f20"/>
                <a:gd name="f40" fmla="*/ f6 1 f20"/>
                <a:gd name="f41" fmla="*/ f5 1 f21"/>
                <a:gd name="f42" fmla="*/ f7 1 f21"/>
                <a:gd name="f43" fmla="+- f30 0 f1"/>
                <a:gd name="f44" fmla="*/ f31 1 f20"/>
                <a:gd name="f45" fmla="*/ f32 1 f21"/>
                <a:gd name="f46" fmla="*/ f33 1 f20"/>
                <a:gd name="f47" fmla="*/ f34 1 f21"/>
                <a:gd name="f48" fmla="*/ f35 1 f20"/>
                <a:gd name="f49" fmla="*/ f36 1 f21"/>
                <a:gd name="f50" fmla="*/ f37 1 f20"/>
                <a:gd name="f51" fmla="*/ f38 1 f20"/>
                <a:gd name="f52" fmla="*/ f39 f15 1"/>
                <a:gd name="f53" fmla="*/ f40 f15 1"/>
                <a:gd name="f54" fmla="*/ f42 f16 1"/>
                <a:gd name="f55" fmla="*/ f41 f16 1"/>
                <a:gd name="f56" fmla="*/ f44 f15 1"/>
                <a:gd name="f57" fmla="*/ f45 f16 1"/>
                <a:gd name="f58" fmla="*/ f46 f15 1"/>
                <a:gd name="f59" fmla="*/ f47 f16 1"/>
                <a:gd name="f60" fmla="*/ f48 f15 1"/>
                <a:gd name="f61" fmla="*/ f49 f16 1"/>
                <a:gd name="f62" fmla="*/ f50 f15 1"/>
                <a:gd name="f63" fmla="*/ f51 f15 1"/>
              </a:gdLst>
              <a:ahLst/>
              <a:cxnLst>
                <a:cxn ang="3cd4">
                  <a:pos x="hc" y="t"/>
                </a:cxn>
                <a:cxn ang="0">
                  <a:pos x="r" y="vc"/>
                </a:cxn>
                <a:cxn ang="cd4">
                  <a:pos x="hc" y="b"/>
                </a:cxn>
                <a:cxn ang="cd2">
                  <a:pos x="l" y="vc"/>
                </a:cxn>
                <a:cxn ang="f43">
                  <a:pos x="f56" y="f57"/>
                </a:cxn>
                <a:cxn ang="f43">
                  <a:pos x="f58" y="f59"/>
                </a:cxn>
                <a:cxn ang="f43">
                  <a:pos x="f60" y="f61"/>
                </a:cxn>
                <a:cxn ang="f43">
                  <a:pos x="f62" y="f61"/>
                </a:cxn>
                <a:cxn ang="f43">
                  <a:pos x="f63" y="f59"/>
                </a:cxn>
                <a:cxn ang="f43">
                  <a:pos x="f56" y="f57"/>
                </a:cxn>
              </a:cxnLst>
              <a:rect l="f52" t="f55" r="f53" b="f54"/>
              <a:pathLst>
                <a:path w="1130723" h="565575">
                  <a:moveTo>
                    <a:pt x="f8" y="f5"/>
                  </a:moveTo>
                  <a:cubicBezTo>
                    <a:pt x="f9" y="f5"/>
                    <a:pt x="f6" y="f10"/>
                    <a:pt x="f6" y="f8"/>
                  </a:cubicBezTo>
                  <a:lnTo>
                    <a:pt x="f11" y="f7"/>
                  </a:lnTo>
                  <a:lnTo>
                    <a:pt x="f12" y="f7"/>
                  </a:lnTo>
                  <a:lnTo>
                    <a:pt x="f5" y="f8"/>
                  </a:lnTo>
                  <a:cubicBezTo>
                    <a:pt x="f5" y="f10"/>
                    <a:pt x="f13" y="f5"/>
                    <a:pt x="f8" y="f5"/>
                  </a:cubicBezTo>
                  <a:close/>
                </a:path>
              </a:pathLst>
            </a:custGeom>
            <a:solidFill>
              <a:srgbClr val="EFF0E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6" name="Oval 50">
              <a:extLst>
                <a:ext uri="{FF2B5EF4-FFF2-40B4-BE49-F238E27FC236}">
                  <a16:creationId xmlns:a16="http://schemas.microsoft.com/office/drawing/2014/main" id="{C69CC593-D445-8753-9314-7883C2102D01}"/>
                </a:ext>
              </a:extLst>
            </p:cNvPr>
            <p:cNvSpPr/>
            <p:nvPr/>
          </p:nvSpPr>
          <p:spPr>
            <a:xfrm>
              <a:off x="7564255" y="3549399"/>
              <a:ext cx="1130728" cy="1130719"/>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EFF0E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7" name="Oval 59">
              <a:extLst>
                <a:ext uri="{FF2B5EF4-FFF2-40B4-BE49-F238E27FC236}">
                  <a16:creationId xmlns:a16="http://schemas.microsoft.com/office/drawing/2014/main" id="{D4DE181C-F2F2-E644-03DB-4E3A63691033}"/>
                </a:ext>
              </a:extLst>
            </p:cNvPr>
            <p:cNvSpPr/>
            <p:nvPr/>
          </p:nvSpPr>
          <p:spPr>
            <a:xfrm>
              <a:off x="7564255" y="2177881"/>
              <a:ext cx="1130728" cy="1130719"/>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EFF0E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8" name="Oval 62">
              <a:extLst>
                <a:ext uri="{FF2B5EF4-FFF2-40B4-BE49-F238E27FC236}">
                  <a16:creationId xmlns:a16="http://schemas.microsoft.com/office/drawing/2014/main" id="{7AD4DA04-7577-099B-26EC-A412F210DAFD}"/>
                </a:ext>
              </a:extLst>
            </p:cNvPr>
            <p:cNvSpPr/>
            <p:nvPr/>
          </p:nvSpPr>
          <p:spPr>
            <a:xfrm>
              <a:off x="7564255" y="806363"/>
              <a:ext cx="1130728" cy="1130719"/>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00B2F3"/>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9" name="Freeform 63">
              <a:extLst>
                <a:ext uri="{FF2B5EF4-FFF2-40B4-BE49-F238E27FC236}">
                  <a16:creationId xmlns:a16="http://schemas.microsoft.com/office/drawing/2014/main" id="{71A77C36-5B97-95CA-DDA2-5B0C343E9C27}"/>
                </a:ext>
              </a:extLst>
            </p:cNvPr>
            <p:cNvSpPr/>
            <p:nvPr/>
          </p:nvSpPr>
          <p:spPr>
            <a:xfrm>
              <a:off x="7564255" y="0"/>
              <a:ext cx="1130728" cy="565574"/>
            </a:xfrm>
            <a:custGeom>
              <a:avLst/>
              <a:gdLst>
                <a:gd name="f0" fmla="val 10800000"/>
                <a:gd name="f1" fmla="val 5400000"/>
                <a:gd name="f2" fmla="val 180"/>
                <a:gd name="f3" fmla="val w"/>
                <a:gd name="f4" fmla="val h"/>
                <a:gd name="f5" fmla="val 0"/>
                <a:gd name="f6" fmla="val 1130725"/>
                <a:gd name="f7" fmla="val 565575"/>
                <a:gd name="f8" fmla="val 21"/>
                <a:gd name="f9" fmla="val 1130704"/>
                <a:gd name="f10" fmla="val 213"/>
                <a:gd name="f11" fmla="val 312454"/>
                <a:gd name="f12" fmla="val 877603"/>
                <a:gd name="f13" fmla="val 565363"/>
                <a:gd name="f14" fmla="val 253121"/>
                <a:gd name="f15" fmla="+- 0 0 -90"/>
                <a:gd name="f16" fmla="*/ f3 1 1130725"/>
                <a:gd name="f17" fmla="*/ f4 1 565575"/>
                <a:gd name="f18" fmla="+- f7 0 f5"/>
                <a:gd name="f19" fmla="+- f6 0 f5"/>
                <a:gd name="f20" fmla="*/ f15 f0 1"/>
                <a:gd name="f21" fmla="*/ f19 1 1130725"/>
                <a:gd name="f22" fmla="*/ f18 1 565575"/>
                <a:gd name="f23" fmla="*/ 21 f19 1"/>
                <a:gd name="f24" fmla="*/ 0 f18 1"/>
                <a:gd name="f25" fmla="*/ 1130704 f19 1"/>
                <a:gd name="f26" fmla="*/ 1130725 f19 1"/>
                <a:gd name="f27" fmla="*/ 213 f18 1"/>
                <a:gd name="f28" fmla="*/ 565363 f19 1"/>
                <a:gd name="f29" fmla="*/ 565575 f18 1"/>
                <a:gd name="f30" fmla="*/ 0 f19 1"/>
                <a:gd name="f31" fmla="*/ f20 1 f2"/>
                <a:gd name="f32" fmla="*/ f23 1 1130725"/>
                <a:gd name="f33" fmla="*/ f24 1 565575"/>
                <a:gd name="f34" fmla="*/ f25 1 1130725"/>
                <a:gd name="f35" fmla="*/ f26 1 1130725"/>
                <a:gd name="f36" fmla="*/ f27 1 565575"/>
                <a:gd name="f37" fmla="*/ f28 1 1130725"/>
                <a:gd name="f38" fmla="*/ f29 1 565575"/>
                <a:gd name="f39" fmla="*/ f30 1 1130725"/>
                <a:gd name="f40" fmla="*/ f5 1 f21"/>
                <a:gd name="f41" fmla="*/ f6 1 f21"/>
                <a:gd name="f42" fmla="*/ f5 1 f22"/>
                <a:gd name="f43" fmla="*/ f7 1 f22"/>
                <a:gd name="f44" fmla="+- f31 0 f1"/>
                <a:gd name="f45" fmla="*/ f32 1 f21"/>
                <a:gd name="f46" fmla="*/ f33 1 f22"/>
                <a:gd name="f47" fmla="*/ f34 1 f21"/>
                <a:gd name="f48" fmla="*/ f35 1 f21"/>
                <a:gd name="f49" fmla="*/ f36 1 f22"/>
                <a:gd name="f50" fmla="*/ f37 1 f21"/>
                <a:gd name="f51" fmla="*/ f38 1 f22"/>
                <a:gd name="f52" fmla="*/ f39 1 f21"/>
                <a:gd name="f53" fmla="*/ f40 f16 1"/>
                <a:gd name="f54" fmla="*/ f41 f16 1"/>
                <a:gd name="f55" fmla="*/ f43 f17 1"/>
                <a:gd name="f56" fmla="*/ f42 f17 1"/>
                <a:gd name="f57" fmla="*/ f45 f16 1"/>
                <a:gd name="f58" fmla="*/ f46 f17 1"/>
                <a:gd name="f59" fmla="*/ f47 f16 1"/>
                <a:gd name="f60" fmla="*/ f48 f16 1"/>
                <a:gd name="f61" fmla="*/ f49 f17 1"/>
                <a:gd name="f62" fmla="*/ f50 f16 1"/>
                <a:gd name="f63" fmla="*/ f51 f17 1"/>
                <a:gd name="f64" fmla="*/ f52 f16 1"/>
              </a:gdLst>
              <a:ahLst/>
              <a:cxnLst>
                <a:cxn ang="3cd4">
                  <a:pos x="hc" y="t"/>
                </a:cxn>
                <a:cxn ang="0">
                  <a:pos x="r" y="vc"/>
                </a:cxn>
                <a:cxn ang="cd4">
                  <a:pos x="hc" y="b"/>
                </a:cxn>
                <a:cxn ang="cd2">
                  <a:pos x="l" y="vc"/>
                </a:cxn>
                <a:cxn ang="f44">
                  <a:pos x="f57" y="f58"/>
                </a:cxn>
                <a:cxn ang="f44">
                  <a:pos x="f59" y="f58"/>
                </a:cxn>
                <a:cxn ang="f44">
                  <a:pos x="f60" y="f61"/>
                </a:cxn>
                <a:cxn ang="f44">
                  <a:pos x="f62" y="f63"/>
                </a:cxn>
                <a:cxn ang="f44">
                  <a:pos x="f64" y="f61"/>
                </a:cxn>
              </a:cxnLst>
              <a:rect l="f53" t="f56" r="f54" b="f55"/>
              <a:pathLst>
                <a:path w="1130725" h="565575">
                  <a:moveTo>
                    <a:pt x="f8" y="f5"/>
                  </a:moveTo>
                  <a:lnTo>
                    <a:pt x="f9" y="f5"/>
                  </a:lnTo>
                  <a:lnTo>
                    <a:pt x="f6" y="f10"/>
                  </a:lnTo>
                  <a:cubicBezTo>
                    <a:pt x="f6" y="f11"/>
                    <a:pt x="f12" y="f7"/>
                    <a:pt x="f13" y="f7"/>
                  </a:cubicBezTo>
                  <a:cubicBezTo>
                    <a:pt x="f14" y="f7"/>
                    <a:pt x="f5" y="f11"/>
                    <a:pt x="f5" y="f10"/>
                  </a:cubicBezTo>
                  <a:close/>
                </a:path>
              </a:pathLst>
            </a:custGeom>
            <a:solidFill>
              <a:srgbClr val="EFF0E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10" name="Freeform 64">
              <a:extLst>
                <a:ext uri="{FF2B5EF4-FFF2-40B4-BE49-F238E27FC236}">
                  <a16:creationId xmlns:a16="http://schemas.microsoft.com/office/drawing/2014/main" id="{99E4D3CF-67C7-BAEB-654A-0A92FFE2D575}"/>
                </a:ext>
              </a:extLst>
            </p:cNvPr>
            <p:cNvSpPr/>
            <p:nvPr/>
          </p:nvSpPr>
          <p:spPr>
            <a:xfrm>
              <a:off x="8927113" y="6292425"/>
              <a:ext cx="1130719" cy="565574"/>
            </a:xfrm>
            <a:custGeom>
              <a:avLst/>
              <a:gdLst>
                <a:gd name="f0" fmla="val 10800000"/>
                <a:gd name="f1" fmla="val 5400000"/>
                <a:gd name="f2" fmla="val 180"/>
                <a:gd name="f3" fmla="val w"/>
                <a:gd name="f4" fmla="val h"/>
                <a:gd name="f5" fmla="val 0"/>
                <a:gd name="f6" fmla="val 1130724"/>
                <a:gd name="f7" fmla="val 565575"/>
                <a:gd name="f8" fmla="val 565362"/>
                <a:gd name="f9" fmla="val 877603"/>
                <a:gd name="f10" fmla="val 253121"/>
                <a:gd name="f11" fmla="val 1130703"/>
                <a:gd name="f12" fmla="val 22"/>
                <a:gd name="f13" fmla="+- 0 0 -90"/>
                <a:gd name="f14" fmla="*/ f3 1 1130724"/>
                <a:gd name="f15" fmla="*/ f4 1 565575"/>
                <a:gd name="f16" fmla="+- f7 0 f5"/>
                <a:gd name="f17" fmla="+- f6 0 f5"/>
                <a:gd name="f18" fmla="*/ f13 f0 1"/>
                <a:gd name="f19" fmla="*/ f17 1 1130724"/>
                <a:gd name="f20" fmla="*/ f16 1 565575"/>
                <a:gd name="f21" fmla="*/ 565362 f17 1"/>
                <a:gd name="f22" fmla="*/ 0 f16 1"/>
                <a:gd name="f23" fmla="*/ 1130724 f17 1"/>
                <a:gd name="f24" fmla="*/ 565362 f16 1"/>
                <a:gd name="f25" fmla="*/ 1130703 f17 1"/>
                <a:gd name="f26" fmla="*/ 565575 f16 1"/>
                <a:gd name="f27" fmla="*/ 22 f17 1"/>
                <a:gd name="f28" fmla="*/ 0 f17 1"/>
                <a:gd name="f29" fmla="*/ f18 1 f2"/>
                <a:gd name="f30" fmla="*/ f21 1 1130724"/>
                <a:gd name="f31" fmla="*/ f22 1 565575"/>
                <a:gd name="f32" fmla="*/ f23 1 1130724"/>
                <a:gd name="f33" fmla="*/ f24 1 565575"/>
                <a:gd name="f34" fmla="*/ f25 1 1130724"/>
                <a:gd name="f35" fmla="*/ f26 1 565575"/>
                <a:gd name="f36" fmla="*/ f27 1 1130724"/>
                <a:gd name="f37" fmla="*/ f28 1 1130724"/>
                <a:gd name="f38" fmla="*/ f5 1 f19"/>
                <a:gd name="f39" fmla="*/ f6 1 f19"/>
                <a:gd name="f40" fmla="*/ f5 1 f20"/>
                <a:gd name="f41" fmla="*/ f7 1 f20"/>
                <a:gd name="f42" fmla="+- f29 0 f1"/>
                <a:gd name="f43" fmla="*/ f30 1 f19"/>
                <a:gd name="f44" fmla="*/ f31 1 f20"/>
                <a:gd name="f45" fmla="*/ f32 1 f19"/>
                <a:gd name="f46" fmla="*/ f33 1 f20"/>
                <a:gd name="f47" fmla="*/ f34 1 f19"/>
                <a:gd name="f48" fmla="*/ f35 1 f20"/>
                <a:gd name="f49" fmla="*/ f36 1 f19"/>
                <a:gd name="f50" fmla="*/ f37 1 f19"/>
                <a:gd name="f51" fmla="*/ f38 f14 1"/>
                <a:gd name="f52" fmla="*/ f39 f14 1"/>
                <a:gd name="f53" fmla="*/ f41 f15 1"/>
                <a:gd name="f54" fmla="*/ f40 f15 1"/>
                <a:gd name="f55" fmla="*/ f43 f14 1"/>
                <a:gd name="f56" fmla="*/ f44 f15 1"/>
                <a:gd name="f57" fmla="*/ f45 f14 1"/>
                <a:gd name="f58" fmla="*/ f46 f15 1"/>
                <a:gd name="f59" fmla="*/ f47 f14 1"/>
                <a:gd name="f60" fmla="*/ f48 f15 1"/>
                <a:gd name="f61" fmla="*/ f49 f14 1"/>
                <a:gd name="f62" fmla="*/ f50 f14 1"/>
              </a:gdLst>
              <a:ahLst/>
              <a:cxnLst>
                <a:cxn ang="3cd4">
                  <a:pos x="hc" y="t"/>
                </a:cxn>
                <a:cxn ang="0">
                  <a:pos x="r" y="vc"/>
                </a:cxn>
                <a:cxn ang="cd4">
                  <a:pos x="hc" y="b"/>
                </a:cxn>
                <a:cxn ang="cd2">
                  <a:pos x="l" y="vc"/>
                </a:cxn>
                <a:cxn ang="f42">
                  <a:pos x="f55" y="f56"/>
                </a:cxn>
                <a:cxn ang="f42">
                  <a:pos x="f57" y="f58"/>
                </a:cxn>
                <a:cxn ang="f42">
                  <a:pos x="f59" y="f60"/>
                </a:cxn>
                <a:cxn ang="f42">
                  <a:pos x="f61" y="f60"/>
                </a:cxn>
                <a:cxn ang="f42">
                  <a:pos x="f62" y="f58"/>
                </a:cxn>
                <a:cxn ang="f42">
                  <a:pos x="f55" y="f56"/>
                </a:cxn>
              </a:cxnLst>
              <a:rect l="f51" t="f54" r="f52" b="f53"/>
              <a:pathLst>
                <a:path w="1130724" h="565575">
                  <a:moveTo>
                    <a:pt x="f8" y="f5"/>
                  </a:moveTo>
                  <a:cubicBezTo>
                    <a:pt x="f9" y="f5"/>
                    <a:pt x="f6" y="f10"/>
                    <a:pt x="f6" y="f8"/>
                  </a:cubicBezTo>
                  <a:lnTo>
                    <a:pt x="f11" y="f7"/>
                  </a:lnTo>
                  <a:lnTo>
                    <a:pt x="f12" y="f7"/>
                  </a:lnTo>
                  <a:lnTo>
                    <a:pt x="f5" y="f8"/>
                  </a:lnTo>
                  <a:cubicBezTo>
                    <a:pt x="f5" y="f10"/>
                    <a:pt x="f10" y="f5"/>
                    <a:pt x="f8" y="f5"/>
                  </a:cubicBezTo>
                  <a:close/>
                </a:path>
              </a:pathLst>
            </a:custGeom>
            <a:solidFill>
              <a:srgbClr val="00B2F3"/>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11" name="Oval 66">
              <a:extLst>
                <a:ext uri="{FF2B5EF4-FFF2-40B4-BE49-F238E27FC236}">
                  <a16:creationId xmlns:a16="http://schemas.microsoft.com/office/drawing/2014/main" id="{DA4DF783-DE4A-1AA0-6C46-FA41DCFE52D3}"/>
                </a:ext>
              </a:extLst>
            </p:cNvPr>
            <p:cNvSpPr/>
            <p:nvPr/>
          </p:nvSpPr>
          <p:spPr>
            <a:xfrm>
              <a:off x="8927113" y="4920907"/>
              <a:ext cx="1130728" cy="1130719"/>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EFF0E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12" name="Oval 67">
              <a:extLst>
                <a:ext uri="{FF2B5EF4-FFF2-40B4-BE49-F238E27FC236}">
                  <a16:creationId xmlns:a16="http://schemas.microsoft.com/office/drawing/2014/main" id="{115F01AB-EBFB-4D48-626C-510ACF31A6DC}"/>
                </a:ext>
              </a:extLst>
            </p:cNvPr>
            <p:cNvSpPr/>
            <p:nvPr/>
          </p:nvSpPr>
          <p:spPr>
            <a:xfrm>
              <a:off x="8927113" y="3549399"/>
              <a:ext cx="1130728" cy="1130719"/>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00B2F3"/>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13" name="Oval 68">
              <a:extLst>
                <a:ext uri="{FF2B5EF4-FFF2-40B4-BE49-F238E27FC236}">
                  <a16:creationId xmlns:a16="http://schemas.microsoft.com/office/drawing/2014/main" id="{E3851411-441E-6001-D76F-E51CBB5DD2D6}"/>
                </a:ext>
              </a:extLst>
            </p:cNvPr>
            <p:cNvSpPr/>
            <p:nvPr/>
          </p:nvSpPr>
          <p:spPr>
            <a:xfrm>
              <a:off x="8927113" y="2177881"/>
              <a:ext cx="1130728" cy="1130719"/>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00B2F3"/>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14" name="Oval 69">
              <a:extLst>
                <a:ext uri="{FF2B5EF4-FFF2-40B4-BE49-F238E27FC236}">
                  <a16:creationId xmlns:a16="http://schemas.microsoft.com/office/drawing/2014/main" id="{EB5A3640-C826-590F-E18B-73C6552BC4D1}"/>
                </a:ext>
              </a:extLst>
            </p:cNvPr>
            <p:cNvSpPr/>
            <p:nvPr/>
          </p:nvSpPr>
          <p:spPr>
            <a:xfrm>
              <a:off x="8927113" y="806363"/>
              <a:ext cx="1130728" cy="1130719"/>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EFF0E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15" name="Freeform 70">
              <a:extLst>
                <a:ext uri="{FF2B5EF4-FFF2-40B4-BE49-F238E27FC236}">
                  <a16:creationId xmlns:a16="http://schemas.microsoft.com/office/drawing/2014/main" id="{B94C165F-D1AE-B562-69DD-5001A0DB97A0}"/>
                </a:ext>
              </a:extLst>
            </p:cNvPr>
            <p:cNvSpPr/>
            <p:nvPr/>
          </p:nvSpPr>
          <p:spPr>
            <a:xfrm>
              <a:off x="8927113" y="0"/>
              <a:ext cx="1130728" cy="565574"/>
            </a:xfrm>
            <a:custGeom>
              <a:avLst/>
              <a:gdLst>
                <a:gd name="f0" fmla="val 10800000"/>
                <a:gd name="f1" fmla="val 5400000"/>
                <a:gd name="f2" fmla="val 180"/>
                <a:gd name="f3" fmla="val w"/>
                <a:gd name="f4" fmla="val h"/>
                <a:gd name="f5" fmla="val 0"/>
                <a:gd name="f6" fmla="val 1130726"/>
                <a:gd name="f7" fmla="val 565576"/>
                <a:gd name="f8" fmla="val 22"/>
                <a:gd name="f9" fmla="val 1130704"/>
                <a:gd name="f10" fmla="val 214"/>
                <a:gd name="f11" fmla="val 312455"/>
                <a:gd name="f12" fmla="val 877604"/>
                <a:gd name="f13" fmla="val 565363"/>
                <a:gd name="f14" fmla="val 253122"/>
                <a:gd name="f15" fmla="+- 0 0 -90"/>
                <a:gd name="f16" fmla="*/ f3 1 1130726"/>
                <a:gd name="f17" fmla="*/ f4 1 565576"/>
                <a:gd name="f18" fmla="+- f7 0 f5"/>
                <a:gd name="f19" fmla="+- f6 0 f5"/>
                <a:gd name="f20" fmla="*/ f15 f0 1"/>
                <a:gd name="f21" fmla="*/ f19 1 1130726"/>
                <a:gd name="f22" fmla="*/ f18 1 565576"/>
                <a:gd name="f23" fmla="*/ 22 f19 1"/>
                <a:gd name="f24" fmla="*/ 0 f18 1"/>
                <a:gd name="f25" fmla="*/ 1130704 f19 1"/>
                <a:gd name="f26" fmla="*/ 1130726 f19 1"/>
                <a:gd name="f27" fmla="*/ 214 f18 1"/>
                <a:gd name="f28" fmla="*/ 565363 f19 1"/>
                <a:gd name="f29" fmla="*/ 565576 f18 1"/>
                <a:gd name="f30" fmla="*/ 0 f19 1"/>
                <a:gd name="f31" fmla="*/ f20 1 f2"/>
                <a:gd name="f32" fmla="*/ f23 1 1130726"/>
                <a:gd name="f33" fmla="*/ f24 1 565576"/>
                <a:gd name="f34" fmla="*/ f25 1 1130726"/>
                <a:gd name="f35" fmla="*/ f26 1 1130726"/>
                <a:gd name="f36" fmla="*/ f27 1 565576"/>
                <a:gd name="f37" fmla="*/ f28 1 1130726"/>
                <a:gd name="f38" fmla="*/ f29 1 565576"/>
                <a:gd name="f39" fmla="*/ f30 1 1130726"/>
                <a:gd name="f40" fmla="*/ f5 1 f21"/>
                <a:gd name="f41" fmla="*/ f6 1 f21"/>
                <a:gd name="f42" fmla="*/ f5 1 f22"/>
                <a:gd name="f43" fmla="*/ f7 1 f22"/>
                <a:gd name="f44" fmla="+- f31 0 f1"/>
                <a:gd name="f45" fmla="*/ f32 1 f21"/>
                <a:gd name="f46" fmla="*/ f33 1 f22"/>
                <a:gd name="f47" fmla="*/ f34 1 f21"/>
                <a:gd name="f48" fmla="*/ f35 1 f21"/>
                <a:gd name="f49" fmla="*/ f36 1 f22"/>
                <a:gd name="f50" fmla="*/ f37 1 f21"/>
                <a:gd name="f51" fmla="*/ f38 1 f22"/>
                <a:gd name="f52" fmla="*/ f39 1 f21"/>
                <a:gd name="f53" fmla="*/ f40 f16 1"/>
                <a:gd name="f54" fmla="*/ f41 f16 1"/>
                <a:gd name="f55" fmla="*/ f43 f17 1"/>
                <a:gd name="f56" fmla="*/ f42 f17 1"/>
                <a:gd name="f57" fmla="*/ f45 f16 1"/>
                <a:gd name="f58" fmla="*/ f46 f17 1"/>
                <a:gd name="f59" fmla="*/ f47 f16 1"/>
                <a:gd name="f60" fmla="*/ f48 f16 1"/>
                <a:gd name="f61" fmla="*/ f49 f17 1"/>
                <a:gd name="f62" fmla="*/ f50 f16 1"/>
                <a:gd name="f63" fmla="*/ f51 f17 1"/>
                <a:gd name="f64" fmla="*/ f52 f16 1"/>
              </a:gdLst>
              <a:ahLst/>
              <a:cxnLst>
                <a:cxn ang="3cd4">
                  <a:pos x="hc" y="t"/>
                </a:cxn>
                <a:cxn ang="0">
                  <a:pos x="r" y="vc"/>
                </a:cxn>
                <a:cxn ang="cd4">
                  <a:pos x="hc" y="b"/>
                </a:cxn>
                <a:cxn ang="cd2">
                  <a:pos x="l" y="vc"/>
                </a:cxn>
                <a:cxn ang="f44">
                  <a:pos x="f57" y="f58"/>
                </a:cxn>
                <a:cxn ang="f44">
                  <a:pos x="f59" y="f58"/>
                </a:cxn>
                <a:cxn ang="f44">
                  <a:pos x="f60" y="f61"/>
                </a:cxn>
                <a:cxn ang="f44">
                  <a:pos x="f62" y="f63"/>
                </a:cxn>
                <a:cxn ang="f44">
                  <a:pos x="f64" y="f61"/>
                </a:cxn>
              </a:cxnLst>
              <a:rect l="f53" t="f56" r="f54" b="f55"/>
              <a:pathLst>
                <a:path w="1130726" h="565576">
                  <a:moveTo>
                    <a:pt x="f8" y="f5"/>
                  </a:moveTo>
                  <a:lnTo>
                    <a:pt x="f9" y="f5"/>
                  </a:lnTo>
                  <a:lnTo>
                    <a:pt x="f6" y="f10"/>
                  </a:lnTo>
                  <a:cubicBezTo>
                    <a:pt x="f6" y="f11"/>
                    <a:pt x="f12" y="f7"/>
                    <a:pt x="f13" y="f7"/>
                  </a:cubicBezTo>
                  <a:cubicBezTo>
                    <a:pt x="f14" y="f7"/>
                    <a:pt x="f5" y="f11"/>
                    <a:pt x="f5" y="f10"/>
                  </a:cubicBezTo>
                  <a:close/>
                </a:path>
              </a:pathLst>
            </a:custGeom>
            <a:solidFill>
              <a:srgbClr val="00B2F3"/>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16" name="Freeform 71">
              <a:extLst>
                <a:ext uri="{FF2B5EF4-FFF2-40B4-BE49-F238E27FC236}">
                  <a16:creationId xmlns:a16="http://schemas.microsoft.com/office/drawing/2014/main" id="{84C9169F-8021-165A-DE48-6525A477C475}"/>
                </a:ext>
              </a:extLst>
            </p:cNvPr>
            <p:cNvSpPr/>
            <p:nvPr/>
          </p:nvSpPr>
          <p:spPr>
            <a:xfrm>
              <a:off x="10289980" y="6292425"/>
              <a:ext cx="1130719" cy="565574"/>
            </a:xfrm>
            <a:custGeom>
              <a:avLst/>
              <a:gdLst>
                <a:gd name="f0" fmla="val 10800000"/>
                <a:gd name="f1" fmla="val 5400000"/>
                <a:gd name="f2" fmla="val 180"/>
                <a:gd name="f3" fmla="val w"/>
                <a:gd name="f4" fmla="val h"/>
                <a:gd name="f5" fmla="val 0"/>
                <a:gd name="f6" fmla="val 1130724"/>
                <a:gd name="f7" fmla="val 565575"/>
                <a:gd name="f8" fmla="val 565362"/>
                <a:gd name="f9" fmla="val 877603"/>
                <a:gd name="f10" fmla="val 253121"/>
                <a:gd name="f11" fmla="val 1130703"/>
                <a:gd name="f12" fmla="val 21"/>
                <a:gd name="f13" fmla="+- 0 0 -90"/>
                <a:gd name="f14" fmla="*/ f3 1 1130724"/>
                <a:gd name="f15" fmla="*/ f4 1 565575"/>
                <a:gd name="f16" fmla="+- f7 0 f5"/>
                <a:gd name="f17" fmla="+- f6 0 f5"/>
                <a:gd name="f18" fmla="*/ f13 f0 1"/>
                <a:gd name="f19" fmla="*/ f17 1 1130724"/>
                <a:gd name="f20" fmla="*/ f16 1 565575"/>
                <a:gd name="f21" fmla="*/ 565362 f17 1"/>
                <a:gd name="f22" fmla="*/ 0 f16 1"/>
                <a:gd name="f23" fmla="*/ 1130724 f17 1"/>
                <a:gd name="f24" fmla="*/ 565362 f16 1"/>
                <a:gd name="f25" fmla="*/ 1130703 f17 1"/>
                <a:gd name="f26" fmla="*/ 565575 f16 1"/>
                <a:gd name="f27" fmla="*/ 21 f17 1"/>
                <a:gd name="f28" fmla="*/ 0 f17 1"/>
                <a:gd name="f29" fmla="*/ f18 1 f2"/>
                <a:gd name="f30" fmla="*/ f21 1 1130724"/>
                <a:gd name="f31" fmla="*/ f22 1 565575"/>
                <a:gd name="f32" fmla="*/ f23 1 1130724"/>
                <a:gd name="f33" fmla="*/ f24 1 565575"/>
                <a:gd name="f34" fmla="*/ f25 1 1130724"/>
                <a:gd name="f35" fmla="*/ f26 1 565575"/>
                <a:gd name="f36" fmla="*/ f27 1 1130724"/>
                <a:gd name="f37" fmla="*/ f28 1 1130724"/>
                <a:gd name="f38" fmla="*/ f5 1 f19"/>
                <a:gd name="f39" fmla="*/ f6 1 f19"/>
                <a:gd name="f40" fmla="*/ f5 1 f20"/>
                <a:gd name="f41" fmla="*/ f7 1 f20"/>
                <a:gd name="f42" fmla="+- f29 0 f1"/>
                <a:gd name="f43" fmla="*/ f30 1 f19"/>
                <a:gd name="f44" fmla="*/ f31 1 f20"/>
                <a:gd name="f45" fmla="*/ f32 1 f19"/>
                <a:gd name="f46" fmla="*/ f33 1 f20"/>
                <a:gd name="f47" fmla="*/ f34 1 f19"/>
                <a:gd name="f48" fmla="*/ f35 1 f20"/>
                <a:gd name="f49" fmla="*/ f36 1 f19"/>
                <a:gd name="f50" fmla="*/ f37 1 f19"/>
                <a:gd name="f51" fmla="*/ f38 f14 1"/>
                <a:gd name="f52" fmla="*/ f39 f14 1"/>
                <a:gd name="f53" fmla="*/ f41 f15 1"/>
                <a:gd name="f54" fmla="*/ f40 f15 1"/>
                <a:gd name="f55" fmla="*/ f43 f14 1"/>
                <a:gd name="f56" fmla="*/ f44 f15 1"/>
                <a:gd name="f57" fmla="*/ f45 f14 1"/>
                <a:gd name="f58" fmla="*/ f46 f15 1"/>
                <a:gd name="f59" fmla="*/ f47 f14 1"/>
                <a:gd name="f60" fmla="*/ f48 f15 1"/>
                <a:gd name="f61" fmla="*/ f49 f14 1"/>
                <a:gd name="f62" fmla="*/ f50 f14 1"/>
              </a:gdLst>
              <a:ahLst/>
              <a:cxnLst>
                <a:cxn ang="3cd4">
                  <a:pos x="hc" y="t"/>
                </a:cxn>
                <a:cxn ang="0">
                  <a:pos x="r" y="vc"/>
                </a:cxn>
                <a:cxn ang="cd4">
                  <a:pos x="hc" y="b"/>
                </a:cxn>
                <a:cxn ang="cd2">
                  <a:pos x="l" y="vc"/>
                </a:cxn>
                <a:cxn ang="f42">
                  <a:pos x="f55" y="f56"/>
                </a:cxn>
                <a:cxn ang="f42">
                  <a:pos x="f57" y="f58"/>
                </a:cxn>
                <a:cxn ang="f42">
                  <a:pos x="f59" y="f60"/>
                </a:cxn>
                <a:cxn ang="f42">
                  <a:pos x="f61" y="f60"/>
                </a:cxn>
                <a:cxn ang="f42">
                  <a:pos x="f62" y="f58"/>
                </a:cxn>
                <a:cxn ang="f42">
                  <a:pos x="f55" y="f56"/>
                </a:cxn>
              </a:cxnLst>
              <a:rect l="f51" t="f54" r="f52" b="f53"/>
              <a:pathLst>
                <a:path w="1130724" h="565575">
                  <a:moveTo>
                    <a:pt x="f8" y="f5"/>
                  </a:moveTo>
                  <a:cubicBezTo>
                    <a:pt x="f9" y="f5"/>
                    <a:pt x="f6" y="f10"/>
                    <a:pt x="f6" y="f8"/>
                  </a:cubicBezTo>
                  <a:lnTo>
                    <a:pt x="f11" y="f7"/>
                  </a:lnTo>
                  <a:lnTo>
                    <a:pt x="f12" y="f7"/>
                  </a:lnTo>
                  <a:lnTo>
                    <a:pt x="f5" y="f8"/>
                  </a:lnTo>
                  <a:cubicBezTo>
                    <a:pt x="f5" y="f10"/>
                    <a:pt x="f10" y="f5"/>
                    <a:pt x="f8" y="f5"/>
                  </a:cubicBezTo>
                  <a:close/>
                </a:path>
              </a:pathLst>
            </a:custGeom>
            <a:solidFill>
              <a:srgbClr val="EFF0E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17" name="Oval 72">
              <a:extLst>
                <a:ext uri="{FF2B5EF4-FFF2-40B4-BE49-F238E27FC236}">
                  <a16:creationId xmlns:a16="http://schemas.microsoft.com/office/drawing/2014/main" id="{5BCCD3F0-FB4C-B173-AEAE-8A6750F76EF7}"/>
                </a:ext>
              </a:extLst>
            </p:cNvPr>
            <p:cNvSpPr/>
            <p:nvPr/>
          </p:nvSpPr>
          <p:spPr>
            <a:xfrm>
              <a:off x="10289980" y="4920907"/>
              <a:ext cx="1130728" cy="1130719"/>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00B2F3"/>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18" name="Oval 73">
              <a:extLst>
                <a:ext uri="{FF2B5EF4-FFF2-40B4-BE49-F238E27FC236}">
                  <a16:creationId xmlns:a16="http://schemas.microsoft.com/office/drawing/2014/main" id="{87C5AB23-775B-D898-B14E-0CE381A417FC}"/>
                </a:ext>
              </a:extLst>
            </p:cNvPr>
            <p:cNvSpPr/>
            <p:nvPr/>
          </p:nvSpPr>
          <p:spPr>
            <a:xfrm>
              <a:off x="10289980" y="3549399"/>
              <a:ext cx="1130728" cy="1130719"/>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EFF0E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19" name="Oval 74">
              <a:extLst>
                <a:ext uri="{FF2B5EF4-FFF2-40B4-BE49-F238E27FC236}">
                  <a16:creationId xmlns:a16="http://schemas.microsoft.com/office/drawing/2014/main" id="{2201E687-4678-E30D-9935-DFC3CD79E34A}"/>
                </a:ext>
              </a:extLst>
            </p:cNvPr>
            <p:cNvSpPr/>
            <p:nvPr/>
          </p:nvSpPr>
          <p:spPr>
            <a:xfrm>
              <a:off x="10289980" y="806363"/>
              <a:ext cx="1130728" cy="1130719"/>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EFF0E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20" name="Freeform 75">
              <a:extLst>
                <a:ext uri="{FF2B5EF4-FFF2-40B4-BE49-F238E27FC236}">
                  <a16:creationId xmlns:a16="http://schemas.microsoft.com/office/drawing/2014/main" id="{1A43ADFF-4CC7-808D-E6BE-D11346AE7C53}"/>
                </a:ext>
              </a:extLst>
            </p:cNvPr>
            <p:cNvSpPr/>
            <p:nvPr/>
          </p:nvSpPr>
          <p:spPr>
            <a:xfrm>
              <a:off x="10289980" y="0"/>
              <a:ext cx="1130728" cy="565574"/>
            </a:xfrm>
            <a:custGeom>
              <a:avLst/>
              <a:gdLst>
                <a:gd name="f0" fmla="val 10800000"/>
                <a:gd name="f1" fmla="val 5400000"/>
                <a:gd name="f2" fmla="val 180"/>
                <a:gd name="f3" fmla="val w"/>
                <a:gd name="f4" fmla="val h"/>
                <a:gd name="f5" fmla="val 0"/>
                <a:gd name="f6" fmla="val 1130726"/>
                <a:gd name="f7" fmla="val 565576"/>
                <a:gd name="f8" fmla="val 21"/>
                <a:gd name="f9" fmla="val 1130704"/>
                <a:gd name="f10" fmla="val 214"/>
                <a:gd name="f11" fmla="val 312455"/>
                <a:gd name="f12" fmla="val 877604"/>
                <a:gd name="f13" fmla="val 565363"/>
                <a:gd name="f14" fmla="val 253122"/>
                <a:gd name="f15" fmla="+- 0 0 -90"/>
                <a:gd name="f16" fmla="*/ f3 1 1130726"/>
                <a:gd name="f17" fmla="*/ f4 1 565576"/>
                <a:gd name="f18" fmla="+- f7 0 f5"/>
                <a:gd name="f19" fmla="+- f6 0 f5"/>
                <a:gd name="f20" fmla="*/ f15 f0 1"/>
                <a:gd name="f21" fmla="*/ f19 1 1130726"/>
                <a:gd name="f22" fmla="*/ f18 1 565576"/>
                <a:gd name="f23" fmla="*/ 21 f19 1"/>
                <a:gd name="f24" fmla="*/ 0 f18 1"/>
                <a:gd name="f25" fmla="*/ 1130704 f19 1"/>
                <a:gd name="f26" fmla="*/ 1130726 f19 1"/>
                <a:gd name="f27" fmla="*/ 214 f18 1"/>
                <a:gd name="f28" fmla="*/ 565363 f19 1"/>
                <a:gd name="f29" fmla="*/ 565576 f18 1"/>
                <a:gd name="f30" fmla="*/ 0 f19 1"/>
                <a:gd name="f31" fmla="*/ f20 1 f2"/>
                <a:gd name="f32" fmla="*/ f23 1 1130726"/>
                <a:gd name="f33" fmla="*/ f24 1 565576"/>
                <a:gd name="f34" fmla="*/ f25 1 1130726"/>
                <a:gd name="f35" fmla="*/ f26 1 1130726"/>
                <a:gd name="f36" fmla="*/ f27 1 565576"/>
                <a:gd name="f37" fmla="*/ f28 1 1130726"/>
                <a:gd name="f38" fmla="*/ f29 1 565576"/>
                <a:gd name="f39" fmla="*/ f30 1 1130726"/>
                <a:gd name="f40" fmla="*/ f5 1 f21"/>
                <a:gd name="f41" fmla="*/ f6 1 f21"/>
                <a:gd name="f42" fmla="*/ f5 1 f22"/>
                <a:gd name="f43" fmla="*/ f7 1 f22"/>
                <a:gd name="f44" fmla="+- f31 0 f1"/>
                <a:gd name="f45" fmla="*/ f32 1 f21"/>
                <a:gd name="f46" fmla="*/ f33 1 f22"/>
                <a:gd name="f47" fmla="*/ f34 1 f21"/>
                <a:gd name="f48" fmla="*/ f35 1 f21"/>
                <a:gd name="f49" fmla="*/ f36 1 f22"/>
                <a:gd name="f50" fmla="*/ f37 1 f21"/>
                <a:gd name="f51" fmla="*/ f38 1 f22"/>
                <a:gd name="f52" fmla="*/ f39 1 f21"/>
                <a:gd name="f53" fmla="*/ f40 f16 1"/>
                <a:gd name="f54" fmla="*/ f41 f16 1"/>
                <a:gd name="f55" fmla="*/ f43 f17 1"/>
                <a:gd name="f56" fmla="*/ f42 f17 1"/>
                <a:gd name="f57" fmla="*/ f45 f16 1"/>
                <a:gd name="f58" fmla="*/ f46 f17 1"/>
                <a:gd name="f59" fmla="*/ f47 f16 1"/>
                <a:gd name="f60" fmla="*/ f48 f16 1"/>
                <a:gd name="f61" fmla="*/ f49 f17 1"/>
                <a:gd name="f62" fmla="*/ f50 f16 1"/>
                <a:gd name="f63" fmla="*/ f51 f17 1"/>
                <a:gd name="f64" fmla="*/ f52 f16 1"/>
              </a:gdLst>
              <a:ahLst/>
              <a:cxnLst>
                <a:cxn ang="3cd4">
                  <a:pos x="hc" y="t"/>
                </a:cxn>
                <a:cxn ang="0">
                  <a:pos x="r" y="vc"/>
                </a:cxn>
                <a:cxn ang="cd4">
                  <a:pos x="hc" y="b"/>
                </a:cxn>
                <a:cxn ang="cd2">
                  <a:pos x="l" y="vc"/>
                </a:cxn>
                <a:cxn ang="f44">
                  <a:pos x="f57" y="f58"/>
                </a:cxn>
                <a:cxn ang="f44">
                  <a:pos x="f59" y="f58"/>
                </a:cxn>
                <a:cxn ang="f44">
                  <a:pos x="f60" y="f61"/>
                </a:cxn>
                <a:cxn ang="f44">
                  <a:pos x="f62" y="f63"/>
                </a:cxn>
                <a:cxn ang="f44">
                  <a:pos x="f64" y="f61"/>
                </a:cxn>
              </a:cxnLst>
              <a:rect l="f53" t="f56" r="f54" b="f55"/>
              <a:pathLst>
                <a:path w="1130726" h="565576">
                  <a:moveTo>
                    <a:pt x="f8" y="f5"/>
                  </a:moveTo>
                  <a:lnTo>
                    <a:pt x="f9" y="f5"/>
                  </a:lnTo>
                  <a:lnTo>
                    <a:pt x="f6" y="f10"/>
                  </a:lnTo>
                  <a:cubicBezTo>
                    <a:pt x="f6" y="f11"/>
                    <a:pt x="f12" y="f7"/>
                    <a:pt x="f13" y="f7"/>
                  </a:cubicBezTo>
                  <a:cubicBezTo>
                    <a:pt x="f14" y="f7"/>
                    <a:pt x="f5" y="f11"/>
                    <a:pt x="f5" y="f10"/>
                  </a:cubicBezTo>
                  <a:close/>
                </a:path>
              </a:pathLst>
            </a:custGeom>
            <a:solidFill>
              <a:srgbClr val="EFF0E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21" name="Freeform 76">
              <a:extLst>
                <a:ext uri="{FF2B5EF4-FFF2-40B4-BE49-F238E27FC236}">
                  <a16:creationId xmlns:a16="http://schemas.microsoft.com/office/drawing/2014/main" id="{D799E423-F333-C8C9-ED71-30479FC67012}"/>
                </a:ext>
              </a:extLst>
            </p:cNvPr>
            <p:cNvSpPr/>
            <p:nvPr/>
          </p:nvSpPr>
          <p:spPr>
            <a:xfrm>
              <a:off x="11652857" y="6295067"/>
              <a:ext cx="539148" cy="562932"/>
            </a:xfrm>
            <a:custGeom>
              <a:avLst/>
              <a:gdLst>
                <a:gd name="f0" fmla="val 10800000"/>
                <a:gd name="f1" fmla="val 5400000"/>
                <a:gd name="f2" fmla="val 180"/>
                <a:gd name="f3" fmla="val w"/>
                <a:gd name="f4" fmla="val h"/>
                <a:gd name="f5" fmla="val 0"/>
                <a:gd name="f6" fmla="val 539146"/>
                <a:gd name="f7" fmla="val 562931"/>
                <a:gd name="f8" fmla="val 21"/>
                <a:gd name="f9" fmla="val 562719"/>
                <a:gd name="f10" fmla="val 289508"/>
                <a:gd name="f11" fmla="val 193796"/>
                <a:gd name="f12" fmla="val 61561"/>
                <a:gd name="f13" fmla="val 451422"/>
                <a:gd name="f14" fmla="val 8843"/>
                <a:gd name="f15" fmla="+- 0 0 -90"/>
                <a:gd name="f16" fmla="*/ f3 1 539146"/>
                <a:gd name="f17" fmla="*/ f4 1 562931"/>
                <a:gd name="f18" fmla="+- f7 0 f5"/>
                <a:gd name="f19" fmla="+- f6 0 f5"/>
                <a:gd name="f20" fmla="*/ f15 f0 1"/>
                <a:gd name="f21" fmla="*/ f19 1 539146"/>
                <a:gd name="f22" fmla="*/ f18 1 562931"/>
                <a:gd name="f23" fmla="*/ 539146 f19 1"/>
                <a:gd name="f24" fmla="*/ 0 f18 1"/>
                <a:gd name="f25" fmla="*/ 562931 f18 1"/>
                <a:gd name="f26" fmla="*/ 21 f19 1"/>
                <a:gd name="f27" fmla="*/ 0 f19 1"/>
                <a:gd name="f28" fmla="*/ 562719 f18 1"/>
                <a:gd name="f29" fmla="*/ 451422 f19 1"/>
                <a:gd name="f30" fmla="*/ 8843 f18 1"/>
                <a:gd name="f31" fmla="*/ f20 1 f2"/>
                <a:gd name="f32" fmla="*/ f23 1 539146"/>
                <a:gd name="f33" fmla="*/ f24 1 562931"/>
                <a:gd name="f34" fmla="*/ f25 1 562931"/>
                <a:gd name="f35" fmla="*/ f26 1 539146"/>
                <a:gd name="f36" fmla="*/ f27 1 539146"/>
                <a:gd name="f37" fmla="*/ f28 1 562931"/>
                <a:gd name="f38" fmla="*/ f29 1 539146"/>
                <a:gd name="f39" fmla="*/ f30 1 562931"/>
                <a:gd name="f40" fmla="*/ f5 1 f21"/>
                <a:gd name="f41" fmla="*/ f6 1 f21"/>
                <a:gd name="f42" fmla="*/ f5 1 f22"/>
                <a:gd name="f43" fmla="*/ f7 1 f22"/>
                <a:gd name="f44" fmla="+- f31 0 f1"/>
                <a:gd name="f45" fmla="*/ f32 1 f21"/>
                <a:gd name="f46" fmla="*/ f33 1 f22"/>
                <a:gd name="f47" fmla="*/ f34 1 f22"/>
                <a:gd name="f48" fmla="*/ f35 1 f21"/>
                <a:gd name="f49" fmla="*/ f36 1 f21"/>
                <a:gd name="f50" fmla="*/ f37 1 f22"/>
                <a:gd name="f51" fmla="*/ f38 1 f21"/>
                <a:gd name="f52" fmla="*/ f39 1 f22"/>
                <a:gd name="f53" fmla="*/ f40 f16 1"/>
                <a:gd name="f54" fmla="*/ f41 f16 1"/>
                <a:gd name="f55" fmla="*/ f43 f17 1"/>
                <a:gd name="f56" fmla="*/ f42 f17 1"/>
                <a:gd name="f57" fmla="*/ f45 f16 1"/>
                <a:gd name="f58" fmla="*/ f46 f17 1"/>
                <a:gd name="f59" fmla="*/ f47 f17 1"/>
                <a:gd name="f60" fmla="*/ f48 f16 1"/>
                <a:gd name="f61" fmla="*/ f49 f16 1"/>
                <a:gd name="f62" fmla="*/ f50 f17 1"/>
                <a:gd name="f63" fmla="*/ f51 f16 1"/>
                <a:gd name="f64" fmla="*/ f52 f17 1"/>
              </a:gdLst>
              <a:ahLst/>
              <a:cxnLst>
                <a:cxn ang="3cd4">
                  <a:pos x="hc" y="t"/>
                </a:cxn>
                <a:cxn ang="0">
                  <a:pos x="r" y="vc"/>
                </a:cxn>
                <a:cxn ang="cd4">
                  <a:pos x="hc" y="b"/>
                </a:cxn>
                <a:cxn ang="cd2">
                  <a:pos x="l" y="vc"/>
                </a:cxn>
                <a:cxn ang="f44">
                  <a:pos x="f57" y="f58"/>
                </a:cxn>
                <a:cxn ang="f44">
                  <a:pos x="f57" y="f59"/>
                </a:cxn>
                <a:cxn ang="f44">
                  <a:pos x="f60" y="f59"/>
                </a:cxn>
                <a:cxn ang="f44">
                  <a:pos x="f61" y="f62"/>
                </a:cxn>
                <a:cxn ang="f44">
                  <a:pos x="f63" y="f64"/>
                </a:cxn>
              </a:cxnLst>
              <a:rect l="f53" t="f56" r="f54" b="f55"/>
              <a:pathLst>
                <a:path w="539146" h="562931">
                  <a:moveTo>
                    <a:pt x="f6" y="f5"/>
                  </a:moveTo>
                  <a:lnTo>
                    <a:pt x="f6" y="f7"/>
                  </a:lnTo>
                  <a:lnTo>
                    <a:pt x="f8" y="f7"/>
                  </a:lnTo>
                  <a:lnTo>
                    <a:pt x="f5" y="f9"/>
                  </a:lnTo>
                  <a:cubicBezTo>
                    <a:pt x="f5" y="f10"/>
                    <a:pt x="f11" y="f12"/>
                    <a:pt x="f13" y="f14"/>
                  </a:cubicBezTo>
                  <a:close/>
                </a:path>
              </a:pathLst>
            </a:custGeom>
            <a:solidFill>
              <a:srgbClr val="EFF0E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22" name="Freeform 77">
              <a:extLst>
                <a:ext uri="{FF2B5EF4-FFF2-40B4-BE49-F238E27FC236}">
                  <a16:creationId xmlns:a16="http://schemas.microsoft.com/office/drawing/2014/main" id="{AFAC84DA-1D2B-0A77-40F6-9D6E201E55B0}"/>
                </a:ext>
              </a:extLst>
            </p:cNvPr>
            <p:cNvSpPr/>
            <p:nvPr/>
          </p:nvSpPr>
          <p:spPr>
            <a:xfrm>
              <a:off x="11652857" y="4923559"/>
              <a:ext cx="539148" cy="1125443"/>
            </a:xfrm>
            <a:custGeom>
              <a:avLst/>
              <a:gdLst>
                <a:gd name="f0" fmla="val 10800000"/>
                <a:gd name="f1" fmla="val 5400000"/>
                <a:gd name="f2" fmla="val 180"/>
                <a:gd name="f3" fmla="val w"/>
                <a:gd name="f4" fmla="val h"/>
                <a:gd name="f5" fmla="val 0"/>
                <a:gd name="f6" fmla="val 539147"/>
                <a:gd name="f7" fmla="val 1125439"/>
                <a:gd name="f8" fmla="val 451423"/>
                <a:gd name="f9" fmla="val 1116595"/>
                <a:gd name="f10" fmla="val 193797"/>
                <a:gd name="f11" fmla="val 1063877"/>
                <a:gd name="f12" fmla="val 835930"/>
                <a:gd name="f13" fmla="val 562719"/>
                <a:gd name="f14" fmla="val 289508"/>
                <a:gd name="f15" fmla="val 61561"/>
                <a:gd name="f16" fmla="val 8843"/>
                <a:gd name="f17" fmla="+- 0 0 -90"/>
                <a:gd name="f18" fmla="*/ f3 1 539147"/>
                <a:gd name="f19" fmla="*/ f4 1 1125439"/>
                <a:gd name="f20" fmla="+- f7 0 f5"/>
                <a:gd name="f21" fmla="+- f6 0 f5"/>
                <a:gd name="f22" fmla="*/ f17 f0 1"/>
                <a:gd name="f23" fmla="*/ f21 1 539147"/>
                <a:gd name="f24" fmla="*/ f20 1 1125439"/>
                <a:gd name="f25" fmla="*/ 539147 f21 1"/>
                <a:gd name="f26" fmla="*/ 0 f20 1"/>
                <a:gd name="f27" fmla="*/ 1125439 f20 1"/>
                <a:gd name="f28" fmla="*/ 451423 f21 1"/>
                <a:gd name="f29" fmla="*/ 1116595 f20 1"/>
                <a:gd name="f30" fmla="*/ 0 f21 1"/>
                <a:gd name="f31" fmla="*/ 562719 f20 1"/>
                <a:gd name="f32" fmla="*/ 8843 f20 1"/>
                <a:gd name="f33" fmla="*/ f22 1 f2"/>
                <a:gd name="f34" fmla="*/ f25 1 539147"/>
                <a:gd name="f35" fmla="*/ f26 1 1125439"/>
                <a:gd name="f36" fmla="*/ f27 1 1125439"/>
                <a:gd name="f37" fmla="*/ f28 1 539147"/>
                <a:gd name="f38" fmla="*/ f29 1 1125439"/>
                <a:gd name="f39" fmla="*/ f30 1 539147"/>
                <a:gd name="f40" fmla="*/ f31 1 1125439"/>
                <a:gd name="f41" fmla="*/ f32 1 1125439"/>
                <a:gd name="f42" fmla="*/ f5 1 f23"/>
                <a:gd name="f43" fmla="*/ f6 1 f23"/>
                <a:gd name="f44" fmla="*/ f5 1 f24"/>
                <a:gd name="f45" fmla="*/ f7 1 f24"/>
                <a:gd name="f46" fmla="+- f33 0 f1"/>
                <a:gd name="f47" fmla="*/ f34 1 f23"/>
                <a:gd name="f48" fmla="*/ f35 1 f24"/>
                <a:gd name="f49" fmla="*/ f36 1 f24"/>
                <a:gd name="f50" fmla="*/ f37 1 f23"/>
                <a:gd name="f51" fmla="*/ f38 1 f24"/>
                <a:gd name="f52" fmla="*/ f39 1 f23"/>
                <a:gd name="f53" fmla="*/ f40 1 f24"/>
                <a:gd name="f54" fmla="*/ f41 1 f24"/>
                <a:gd name="f55" fmla="*/ f42 f18 1"/>
                <a:gd name="f56" fmla="*/ f43 f18 1"/>
                <a:gd name="f57" fmla="*/ f45 f19 1"/>
                <a:gd name="f58" fmla="*/ f44 f19 1"/>
                <a:gd name="f59" fmla="*/ f47 f18 1"/>
                <a:gd name="f60" fmla="*/ f48 f19 1"/>
                <a:gd name="f61" fmla="*/ f49 f19 1"/>
                <a:gd name="f62" fmla="*/ f50 f18 1"/>
                <a:gd name="f63" fmla="*/ f51 f19 1"/>
                <a:gd name="f64" fmla="*/ f52 f18 1"/>
                <a:gd name="f65" fmla="*/ f53 f19 1"/>
                <a:gd name="f66" fmla="*/ f54 f19 1"/>
              </a:gdLst>
              <a:ahLst/>
              <a:cxnLst>
                <a:cxn ang="3cd4">
                  <a:pos x="hc" y="t"/>
                </a:cxn>
                <a:cxn ang="0">
                  <a:pos x="r" y="vc"/>
                </a:cxn>
                <a:cxn ang="cd4">
                  <a:pos x="hc" y="b"/>
                </a:cxn>
                <a:cxn ang="cd2">
                  <a:pos x="l" y="vc"/>
                </a:cxn>
                <a:cxn ang="f46">
                  <a:pos x="f59" y="f60"/>
                </a:cxn>
                <a:cxn ang="f46">
                  <a:pos x="f59" y="f61"/>
                </a:cxn>
                <a:cxn ang="f46">
                  <a:pos x="f62" y="f63"/>
                </a:cxn>
                <a:cxn ang="f46">
                  <a:pos x="f64" y="f65"/>
                </a:cxn>
                <a:cxn ang="f46">
                  <a:pos x="f62" y="f66"/>
                </a:cxn>
              </a:cxnLst>
              <a:rect l="f55" t="f58" r="f56" b="f57"/>
              <a:pathLst>
                <a:path w="539147" h="1125439">
                  <a:moveTo>
                    <a:pt x="f6" y="f5"/>
                  </a:moveTo>
                  <a:lnTo>
                    <a:pt x="f6" y="f7"/>
                  </a:lnTo>
                  <a:lnTo>
                    <a:pt x="f8" y="f9"/>
                  </a:lnTo>
                  <a:cubicBezTo>
                    <a:pt x="f10" y="f11"/>
                    <a:pt x="f5" y="f12"/>
                    <a:pt x="f5" y="f13"/>
                  </a:cubicBezTo>
                  <a:cubicBezTo>
                    <a:pt x="f5" y="f14"/>
                    <a:pt x="f10" y="f15"/>
                    <a:pt x="f8" y="f16"/>
                  </a:cubicBezTo>
                  <a:close/>
                </a:path>
              </a:pathLst>
            </a:custGeom>
            <a:solidFill>
              <a:srgbClr val="00B2F3"/>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23" name="Freeform 78">
              <a:extLst>
                <a:ext uri="{FF2B5EF4-FFF2-40B4-BE49-F238E27FC236}">
                  <a16:creationId xmlns:a16="http://schemas.microsoft.com/office/drawing/2014/main" id="{265F0357-BF8E-08A9-3BBE-B9DAC4BFCF4E}"/>
                </a:ext>
              </a:extLst>
            </p:cNvPr>
            <p:cNvSpPr/>
            <p:nvPr/>
          </p:nvSpPr>
          <p:spPr>
            <a:xfrm>
              <a:off x="11652857" y="3552041"/>
              <a:ext cx="539148" cy="1125434"/>
            </a:xfrm>
            <a:custGeom>
              <a:avLst/>
              <a:gdLst>
                <a:gd name="f0" fmla="val 10800000"/>
                <a:gd name="f1" fmla="val 5400000"/>
                <a:gd name="f2" fmla="val 180"/>
                <a:gd name="f3" fmla="val w"/>
                <a:gd name="f4" fmla="val h"/>
                <a:gd name="f5" fmla="val 0"/>
                <a:gd name="f6" fmla="val 539147"/>
                <a:gd name="f7" fmla="val 1125438"/>
                <a:gd name="f8" fmla="val 451423"/>
                <a:gd name="f9" fmla="val 1116595"/>
                <a:gd name="f10" fmla="val 193797"/>
                <a:gd name="f11" fmla="val 1063877"/>
                <a:gd name="f12" fmla="val 835930"/>
                <a:gd name="f13" fmla="val 562719"/>
                <a:gd name="f14" fmla="val 289508"/>
                <a:gd name="f15" fmla="val 61561"/>
                <a:gd name="f16" fmla="val 8843"/>
                <a:gd name="f17" fmla="+- 0 0 -90"/>
                <a:gd name="f18" fmla="*/ f3 1 539147"/>
                <a:gd name="f19" fmla="*/ f4 1 1125438"/>
                <a:gd name="f20" fmla="+- f7 0 f5"/>
                <a:gd name="f21" fmla="+- f6 0 f5"/>
                <a:gd name="f22" fmla="*/ f17 f0 1"/>
                <a:gd name="f23" fmla="*/ f21 1 539147"/>
                <a:gd name="f24" fmla="*/ f20 1 1125438"/>
                <a:gd name="f25" fmla="*/ 539147 f21 1"/>
                <a:gd name="f26" fmla="*/ 0 f20 1"/>
                <a:gd name="f27" fmla="*/ 1125438 f20 1"/>
                <a:gd name="f28" fmla="*/ 451423 f21 1"/>
                <a:gd name="f29" fmla="*/ 1116595 f20 1"/>
                <a:gd name="f30" fmla="*/ 0 f21 1"/>
                <a:gd name="f31" fmla="*/ 562719 f20 1"/>
                <a:gd name="f32" fmla="*/ 8843 f20 1"/>
                <a:gd name="f33" fmla="*/ f22 1 f2"/>
                <a:gd name="f34" fmla="*/ f25 1 539147"/>
                <a:gd name="f35" fmla="*/ f26 1 1125438"/>
                <a:gd name="f36" fmla="*/ f27 1 1125438"/>
                <a:gd name="f37" fmla="*/ f28 1 539147"/>
                <a:gd name="f38" fmla="*/ f29 1 1125438"/>
                <a:gd name="f39" fmla="*/ f30 1 539147"/>
                <a:gd name="f40" fmla="*/ f31 1 1125438"/>
                <a:gd name="f41" fmla="*/ f32 1 1125438"/>
                <a:gd name="f42" fmla="*/ f5 1 f23"/>
                <a:gd name="f43" fmla="*/ f6 1 f23"/>
                <a:gd name="f44" fmla="*/ f5 1 f24"/>
                <a:gd name="f45" fmla="*/ f7 1 f24"/>
                <a:gd name="f46" fmla="+- f33 0 f1"/>
                <a:gd name="f47" fmla="*/ f34 1 f23"/>
                <a:gd name="f48" fmla="*/ f35 1 f24"/>
                <a:gd name="f49" fmla="*/ f36 1 f24"/>
                <a:gd name="f50" fmla="*/ f37 1 f23"/>
                <a:gd name="f51" fmla="*/ f38 1 f24"/>
                <a:gd name="f52" fmla="*/ f39 1 f23"/>
                <a:gd name="f53" fmla="*/ f40 1 f24"/>
                <a:gd name="f54" fmla="*/ f41 1 f24"/>
                <a:gd name="f55" fmla="*/ f42 f18 1"/>
                <a:gd name="f56" fmla="*/ f43 f18 1"/>
                <a:gd name="f57" fmla="*/ f45 f19 1"/>
                <a:gd name="f58" fmla="*/ f44 f19 1"/>
                <a:gd name="f59" fmla="*/ f47 f18 1"/>
                <a:gd name="f60" fmla="*/ f48 f19 1"/>
                <a:gd name="f61" fmla="*/ f49 f19 1"/>
                <a:gd name="f62" fmla="*/ f50 f18 1"/>
                <a:gd name="f63" fmla="*/ f51 f19 1"/>
                <a:gd name="f64" fmla="*/ f52 f18 1"/>
                <a:gd name="f65" fmla="*/ f53 f19 1"/>
                <a:gd name="f66" fmla="*/ f54 f19 1"/>
              </a:gdLst>
              <a:ahLst/>
              <a:cxnLst>
                <a:cxn ang="3cd4">
                  <a:pos x="hc" y="t"/>
                </a:cxn>
                <a:cxn ang="0">
                  <a:pos x="r" y="vc"/>
                </a:cxn>
                <a:cxn ang="cd4">
                  <a:pos x="hc" y="b"/>
                </a:cxn>
                <a:cxn ang="cd2">
                  <a:pos x="l" y="vc"/>
                </a:cxn>
                <a:cxn ang="f46">
                  <a:pos x="f59" y="f60"/>
                </a:cxn>
                <a:cxn ang="f46">
                  <a:pos x="f59" y="f61"/>
                </a:cxn>
                <a:cxn ang="f46">
                  <a:pos x="f62" y="f63"/>
                </a:cxn>
                <a:cxn ang="f46">
                  <a:pos x="f64" y="f65"/>
                </a:cxn>
                <a:cxn ang="f46">
                  <a:pos x="f62" y="f66"/>
                </a:cxn>
              </a:cxnLst>
              <a:rect l="f55" t="f58" r="f56" b="f57"/>
              <a:pathLst>
                <a:path w="539147" h="1125438">
                  <a:moveTo>
                    <a:pt x="f6" y="f5"/>
                  </a:moveTo>
                  <a:lnTo>
                    <a:pt x="f6" y="f7"/>
                  </a:lnTo>
                  <a:lnTo>
                    <a:pt x="f8" y="f9"/>
                  </a:lnTo>
                  <a:cubicBezTo>
                    <a:pt x="f10" y="f11"/>
                    <a:pt x="f5" y="f12"/>
                    <a:pt x="f5" y="f13"/>
                  </a:cubicBezTo>
                  <a:cubicBezTo>
                    <a:pt x="f5" y="f14"/>
                    <a:pt x="f10" y="f15"/>
                    <a:pt x="f8" y="f16"/>
                  </a:cubicBezTo>
                  <a:close/>
                </a:path>
              </a:pathLst>
            </a:custGeom>
            <a:solidFill>
              <a:srgbClr val="EFF0E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24" name="Freeform 79">
              <a:extLst>
                <a:ext uri="{FF2B5EF4-FFF2-40B4-BE49-F238E27FC236}">
                  <a16:creationId xmlns:a16="http://schemas.microsoft.com/office/drawing/2014/main" id="{FBB8E62D-A532-B770-C2EF-CE0880AF626C}"/>
                </a:ext>
              </a:extLst>
            </p:cNvPr>
            <p:cNvSpPr/>
            <p:nvPr/>
          </p:nvSpPr>
          <p:spPr>
            <a:xfrm>
              <a:off x="11652857" y="2180523"/>
              <a:ext cx="539148" cy="1125434"/>
            </a:xfrm>
            <a:custGeom>
              <a:avLst/>
              <a:gdLst>
                <a:gd name="f0" fmla="val 10800000"/>
                <a:gd name="f1" fmla="val 5400000"/>
                <a:gd name="f2" fmla="val 180"/>
                <a:gd name="f3" fmla="val w"/>
                <a:gd name="f4" fmla="val h"/>
                <a:gd name="f5" fmla="val 0"/>
                <a:gd name="f6" fmla="val 539147"/>
                <a:gd name="f7" fmla="val 1125438"/>
                <a:gd name="f8" fmla="val 451423"/>
                <a:gd name="f9" fmla="val 1116595"/>
                <a:gd name="f10" fmla="val 193797"/>
                <a:gd name="f11" fmla="val 1063877"/>
                <a:gd name="f12" fmla="val 835930"/>
                <a:gd name="f13" fmla="val 562719"/>
                <a:gd name="f14" fmla="val 289509"/>
                <a:gd name="f15" fmla="val 61561"/>
                <a:gd name="f16" fmla="val 8843"/>
                <a:gd name="f17" fmla="+- 0 0 -90"/>
                <a:gd name="f18" fmla="*/ f3 1 539147"/>
                <a:gd name="f19" fmla="*/ f4 1 1125438"/>
                <a:gd name="f20" fmla="+- f7 0 f5"/>
                <a:gd name="f21" fmla="+- f6 0 f5"/>
                <a:gd name="f22" fmla="*/ f17 f0 1"/>
                <a:gd name="f23" fmla="*/ f21 1 539147"/>
                <a:gd name="f24" fmla="*/ f20 1 1125438"/>
                <a:gd name="f25" fmla="*/ 539147 f21 1"/>
                <a:gd name="f26" fmla="*/ 0 f20 1"/>
                <a:gd name="f27" fmla="*/ 1125438 f20 1"/>
                <a:gd name="f28" fmla="*/ 451423 f21 1"/>
                <a:gd name="f29" fmla="*/ 1116595 f20 1"/>
                <a:gd name="f30" fmla="*/ 0 f21 1"/>
                <a:gd name="f31" fmla="*/ 562719 f20 1"/>
                <a:gd name="f32" fmla="*/ 8843 f20 1"/>
                <a:gd name="f33" fmla="*/ f22 1 f2"/>
                <a:gd name="f34" fmla="*/ f25 1 539147"/>
                <a:gd name="f35" fmla="*/ f26 1 1125438"/>
                <a:gd name="f36" fmla="*/ f27 1 1125438"/>
                <a:gd name="f37" fmla="*/ f28 1 539147"/>
                <a:gd name="f38" fmla="*/ f29 1 1125438"/>
                <a:gd name="f39" fmla="*/ f30 1 539147"/>
                <a:gd name="f40" fmla="*/ f31 1 1125438"/>
                <a:gd name="f41" fmla="*/ f32 1 1125438"/>
                <a:gd name="f42" fmla="*/ f5 1 f23"/>
                <a:gd name="f43" fmla="*/ f6 1 f23"/>
                <a:gd name="f44" fmla="*/ f5 1 f24"/>
                <a:gd name="f45" fmla="*/ f7 1 f24"/>
                <a:gd name="f46" fmla="+- f33 0 f1"/>
                <a:gd name="f47" fmla="*/ f34 1 f23"/>
                <a:gd name="f48" fmla="*/ f35 1 f24"/>
                <a:gd name="f49" fmla="*/ f36 1 f24"/>
                <a:gd name="f50" fmla="*/ f37 1 f23"/>
                <a:gd name="f51" fmla="*/ f38 1 f24"/>
                <a:gd name="f52" fmla="*/ f39 1 f23"/>
                <a:gd name="f53" fmla="*/ f40 1 f24"/>
                <a:gd name="f54" fmla="*/ f41 1 f24"/>
                <a:gd name="f55" fmla="*/ f42 f18 1"/>
                <a:gd name="f56" fmla="*/ f43 f18 1"/>
                <a:gd name="f57" fmla="*/ f45 f19 1"/>
                <a:gd name="f58" fmla="*/ f44 f19 1"/>
                <a:gd name="f59" fmla="*/ f47 f18 1"/>
                <a:gd name="f60" fmla="*/ f48 f19 1"/>
                <a:gd name="f61" fmla="*/ f49 f19 1"/>
                <a:gd name="f62" fmla="*/ f50 f18 1"/>
                <a:gd name="f63" fmla="*/ f51 f19 1"/>
                <a:gd name="f64" fmla="*/ f52 f18 1"/>
                <a:gd name="f65" fmla="*/ f53 f19 1"/>
                <a:gd name="f66" fmla="*/ f54 f19 1"/>
              </a:gdLst>
              <a:ahLst/>
              <a:cxnLst>
                <a:cxn ang="3cd4">
                  <a:pos x="hc" y="t"/>
                </a:cxn>
                <a:cxn ang="0">
                  <a:pos x="r" y="vc"/>
                </a:cxn>
                <a:cxn ang="cd4">
                  <a:pos x="hc" y="b"/>
                </a:cxn>
                <a:cxn ang="cd2">
                  <a:pos x="l" y="vc"/>
                </a:cxn>
                <a:cxn ang="f46">
                  <a:pos x="f59" y="f60"/>
                </a:cxn>
                <a:cxn ang="f46">
                  <a:pos x="f59" y="f61"/>
                </a:cxn>
                <a:cxn ang="f46">
                  <a:pos x="f62" y="f63"/>
                </a:cxn>
                <a:cxn ang="f46">
                  <a:pos x="f64" y="f65"/>
                </a:cxn>
                <a:cxn ang="f46">
                  <a:pos x="f62" y="f66"/>
                </a:cxn>
              </a:cxnLst>
              <a:rect l="f55" t="f58" r="f56" b="f57"/>
              <a:pathLst>
                <a:path w="539147" h="1125438">
                  <a:moveTo>
                    <a:pt x="f6" y="f5"/>
                  </a:moveTo>
                  <a:lnTo>
                    <a:pt x="f6" y="f7"/>
                  </a:lnTo>
                  <a:lnTo>
                    <a:pt x="f8" y="f9"/>
                  </a:lnTo>
                  <a:cubicBezTo>
                    <a:pt x="f10" y="f11"/>
                    <a:pt x="f5" y="f12"/>
                    <a:pt x="f5" y="f13"/>
                  </a:cubicBezTo>
                  <a:cubicBezTo>
                    <a:pt x="f5" y="f14"/>
                    <a:pt x="f10" y="f15"/>
                    <a:pt x="f8" y="f16"/>
                  </a:cubicBezTo>
                  <a:close/>
                </a:path>
              </a:pathLst>
            </a:custGeom>
            <a:solidFill>
              <a:srgbClr val="EFF0E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25" name="Freeform 80">
              <a:extLst>
                <a:ext uri="{FF2B5EF4-FFF2-40B4-BE49-F238E27FC236}">
                  <a16:creationId xmlns:a16="http://schemas.microsoft.com/office/drawing/2014/main" id="{CACF9D2B-669A-4498-0E2B-2ABE592CECCE}"/>
                </a:ext>
              </a:extLst>
            </p:cNvPr>
            <p:cNvSpPr/>
            <p:nvPr/>
          </p:nvSpPr>
          <p:spPr>
            <a:xfrm>
              <a:off x="11652857" y="809006"/>
              <a:ext cx="539148" cy="1125443"/>
            </a:xfrm>
            <a:custGeom>
              <a:avLst/>
              <a:gdLst>
                <a:gd name="f0" fmla="val 10800000"/>
                <a:gd name="f1" fmla="val 5400000"/>
                <a:gd name="f2" fmla="val 180"/>
                <a:gd name="f3" fmla="val w"/>
                <a:gd name="f4" fmla="val h"/>
                <a:gd name="f5" fmla="val 0"/>
                <a:gd name="f6" fmla="val 539147"/>
                <a:gd name="f7" fmla="val 1125439"/>
                <a:gd name="f8" fmla="val 451423"/>
                <a:gd name="f9" fmla="val 1116595"/>
                <a:gd name="f10" fmla="val 193797"/>
                <a:gd name="f11" fmla="val 1063877"/>
                <a:gd name="f12" fmla="val 835930"/>
                <a:gd name="f13" fmla="val 562719"/>
                <a:gd name="f14" fmla="val 289508"/>
                <a:gd name="f15" fmla="val 61561"/>
                <a:gd name="f16" fmla="val 8843"/>
                <a:gd name="f17" fmla="+- 0 0 -90"/>
                <a:gd name="f18" fmla="*/ f3 1 539147"/>
                <a:gd name="f19" fmla="*/ f4 1 1125439"/>
                <a:gd name="f20" fmla="+- f7 0 f5"/>
                <a:gd name="f21" fmla="+- f6 0 f5"/>
                <a:gd name="f22" fmla="*/ f17 f0 1"/>
                <a:gd name="f23" fmla="*/ f21 1 539147"/>
                <a:gd name="f24" fmla="*/ f20 1 1125439"/>
                <a:gd name="f25" fmla="*/ 539147 f21 1"/>
                <a:gd name="f26" fmla="*/ 0 f20 1"/>
                <a:gd name="f27" fmla="*/ 1125439 f20 1"/>
                <a:gd name="f28" fmla="*/ 451423 f21 1"/>
                <a:gd name="f29" fmla="*/ 1116595 f20 1"/>
                <a:gd name="f30" fmla="*/ 0 f21 1"/>
                <a:gd name="f31" fmla="*/ 562719 f20 1"/>
                <a:gd name="f32" fmla="*/ 8843 f20 1"/>
                <a:gd name="f33" fmla="*/ f22 1 f2"/>
                <a:gd name="f34" fmla="*/ f25 1 539147"/>
                <a:gd name="f35" fmla="*/ f26 1 1125439"/>
                <a:gd name="f36" fmla="*/ f27 1 1125439"/>
                <a:gd name="f37" fmla="*/ f28 1 539147"/>
                <a:gd name="f38" fmla="*/ f29 1 1125439"/>
                <a:gd name="f39" fmla="*/ f30 1 539147"/>
                <a:gd name="f40" fmla="*/ f31 1 1125439"/>
                <a:gd name="f41" fmla="*/ f32 1 1125439"/>
                <a:gd name="f42" fmla="*/ f5 1 f23"/>
                <a:gd name="f43" fmla="*/ f6 1 f23"/>
                <a:gd name="f44" fmla="*/ f5 1 f24"/>
                <a:gd name="f45" fmla="*/ f7 1 f24"/>
                <a:gd name="f46" fmla="+- f33 0 f1"/>
                <a:gd name="f47" fmla="*/ f34 1 f23"/>
                <a:gd name="f48" fmla="*/ f35 1 f24"/>
                <a:gd name="f49" fmla="*/ f36 1 f24"/>
                <a:gd name="f50" fmla="*/ f37 1 f23"/>
                <a:gd name="f51" fmla="*/ f38 1 f24"/>
                <a:gd name="f52" fmla="*/ f39 1 f23"/>
                <a:gd name="f53" fmla="*/ f40 1 f24"/>
                <a:gd name="f54" fmla="*/ f41 1 f24"/>
                <a:gd name="f55" fmla="*/ f42 f18 1"/>
                <a:gd name="f56" fmla="*/ f43 f18 1"/>
                <a:gd name="f57" fmla="*/ f45 f19 1"/>
                <a:gd name="f58" fmla="*/ f44 f19 1"/>
                <a:gd name="f59" fmla="*/ f47 f18 1"/>
                <a:gd name="f60" fmla="*/ f48 f19 1"/>
                <a:gd name="f61" fmla="*/ f49 f19 1"/>
                <a:gd name="f62" fmla="*/ f50 f18 1"/>
                <a:gd name="f63" fmla="*/ f51 f19 1"/>
                <a:gd name="f64" fmla="*/ f52 f18 1"/>
                <a:gd name="f65" fmla="*/ f53 f19 1"/>
                <a:gd name="f66" fmla="*/ f54 f19 1"/>
              </a:gdLst>
              <a:ahLst/>
              <a:cxnLst>
                <a:cxn ang="3cd4">
                  <a:pos x="hc" y="t"/>
                </a:cxn>
                <a:cxn ang="0">
                  <a:pos x="r" y="vc"/>
                </a:cxn>
                <a:cxn ang="cd4">
                  <a:pos x="hc" y="b"/>
                </a:cxn>
                <a:cxn ang="cd2">
                  <a:pos x="l" y="vc"/>
                </a:cxn>
                <a:cxn ang="f46">
                  <a:pos x="f59" y="f60"/>
                </a:cxn>
                <a:cxn ang="f46">
                  <a:pos x="f59" y="f61"/>
                </a:cxn>
                <a:cxn ang="f46">
                  <a:pos x="f62" y="f63"/>
                </a:cxn>
                <a:cxn ang="f46">
                  <a:pos x="f64" y="f65"/>
                </a:cxn>
                <a:cxn ang="f46">
                  <a:pos x="f62" y="f66"/>
                </a:cxn>
              </a:cxnLst>
              <a:rect l="f55" t="f58" r="f56" b="f57"/>
              <a:pathLst>
                <a:path w="539147" h="1125439">
                  <a:moveTo>
                    <a:pt x="f6" y="f5"/>
                  </a:moveTo>
                  <a:lnTo>
                    <a:pt x="f6" y="f7"/>
                  </a:lnTo>
                  <a:lnTo>
                    <a:pt x="f8" y="f9"/>
                  </a:lnTo>
                  <a:cubicBezTo>
                    <a:pt x="f10" y="f11"/>
                    <a:pt x="f5" y="f12"/>
                    <a:pt x="f5" y="f13"/>
                  </a:cubicBezTo>
                  <a:cubicBezTo>
                    <a:pt x="f5" y="f14"/>
                    <a:pt x="f10" y="f15"/>
                    <a:pt x="f8" y="f16"/>
                  </a:cubicBezTo>
                  <a:close/>
                </a:path>
              </a:pathLst>
            </a:custGeom>
            <a:solidFill>
              <a:srgbClr val="EFF0E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26" name="Freeform 81">
              <a:extLst>
                <a:ext uri="{FF2B5EF4-FFF2-40B4-BE49-F238E27FC236}">
                  <a16:creationId xmlns:a16="http://schemas.microsoft.com/office/drawing/2014/main" id="{0D2A98FF-B1E7-C8F8-C14B-7196044BCCDF}"/>
                </a:ext>
              </a:extLst>
            </p:cNvPr>
            <p:cNvSpPr/>
            <p:nvPr/>
          </p:nvSpPr>
          <p:spPr>
            <a:xfrm>
              <a:off x="11652857" y="0"/>
              <a:ext cx="539148" cy="562932"/>
            </a:xfrm>
            <a:custGeom>
              <a:avLst/>
              <a:gdLst>
                <a:gd name="f0" fmla="val 10800000"/>
                <a:gd name="f1" fmla="val 5400000"/>
                <a:gd name="f2" fmla="val 180"/>
                <a:gd name="f3" fmla="val w"/>
                <a:gd name="f4" fmla="val h"/>
                <a:gd name="f5" fmla="val 0"/>
                <a:gd name="f6" fmla="val 539147"/>
                <a:gd name="f7" fmla="val 562933"/>
                <a:gd name="f8" fmla="val 22"/>
                <a:gd name="f9" fmla="val 451423"/>
                <a:gd name="f10" fmla="val 554090"/>
                <a:gd name="f11" fmla="val 193797"/>
                <a:gd name="f12" fmla="val 501372"/>
                <a:gd name="f13" fmla="val 273425"/>
                <a:gd name="f14" fmla="val 214"/>
                <a:gd name="f15" fmla="+- 0 0 -90"/>
                <a:gd name="f16" fmla="*/ f3 1 539147"/>
                <a:gd name="f17" fmla="*/ f4 1 562933"/>
                <a:gd name="f18" fmla="+- f7 0 f5"/>
                <a:gd name="f19" fmla="+- f6 0 f5"/>
                <a:gd name="f20" fmla="*/ f15 f0 1"/>
                <a:gd name="f21" fmla="*/ f19 1 539147"/>
                <a:gd name="f22" fmla="*/ f18 1 562933"/>
                <a:gd name="f23" fmla="*/ 22 f19 1"/>
                <a:gd name="f24" fmla="*/ 0 f18 1"/>
                <a:gd name="f25" fmla="*/ 539147 f19 1"/>
                <a:gd name="f26" fmla="*/ 562933 f18 1"/>
                <a:gd name="f27" fmla="*/ 451423 f19 1"/>
                <a:gd name="f28" fmla="*/ 554090 f18 1"/>
                <a:gd name="f29" fmla="*/ 0 f19 1"/>
                <a:gd name="f30" fmla="*/ 214 f18 1"/>
                <a:gd name="f31" fmla="*/ f20 1 f2"/>
                <a:gd name="f32" fmla="*/ f23 1 539147"/>
                <a:gd name="f33" fmla="*/ f24 1 562933"/>
                <a:gd name="f34" fmla="*/ f25 1 539147"/>
                <a:gd name="f35" fmla="*/ f26 1 562933"/>
                <a:gd name="f36" fmla="*/ f27 1 539147"/>
                <a:gd name="f37" fmla="*/ f28 1 562933"/>
                <a:gd name="f38" fmla="*/ f29 1 539147"/>
                <a:gd name="f39" fmla="*/ f30 1 562933"/>
                <a:gd name="f40" fmla="*/ f5 1 f21"/>
                <a:gd name="f41" fmla="*/ f6 1 f21"/>
                <a:gd name="f42" fmla="*/ f5 1 f22"/>
                <a:gd name="f43" fmla="*/ f7 1 f22"/>
                <a:gd name="f44" fmla="+- f31 0 f1"/>
                <a:gd name="f45" fmla="*/ f32 1 f21"/>
                <a:gd name="f46" fmla="*/ f33 1 f22"/>
                <a:gd name="f47" fmla="*/ f34 1 f21"/>
                <a:gd name="f48" fmla="*/ f35 1 f22"/>
                <a:gd name="f49" fmla="*/ f36 1 f21"/>
                <a:gd name="f50" fmla="*/ f37 1 f22"/>
                <a:gd name="f51" fmla="*/ f38 1 f21"/>
                <a:gd name="f52" fmla="*/ f39 1 f22"/>
                <a:gd name="f53" fmla="*/ f40 f16 1"/>
                <a:gd name="f54" fmla="*/ f41 f16 1"/>
                <a:gd name="f55" fmla="*/ f43 f17 1"/>
                <a:gd name="f56" fmla="*/ f42 f17 1"/>
                <a:gd name="f57" fmla="*/ f45 f16 1"/>
                <a:gd name="f58" fmla="*/ f46 f17 1"/>
                <a:gd name="f59" fmla="*/ f47 f16 1"/>
                <a:gd name="f60" fmla="*/ f48 f17 1"/>
                <a:gd name="f61" fmla="*/ f49 f16 1"/>
                <a:gd name="f62" fmla="*/ f50 f17 1"/>
                <a:gd name="f63" fmla="*/ f51 f16 1"/>
                <a:gd name="f64" fmla="*/ f52 f17 1"/>
              </a:gdLst>
              <a:ahLst/>
              <a:cxnLst>
                <a:cxn ang="3cd4">
                  <a:pos x="hc" y="t"/>
                </a:cxn>
                <a:cxn ang="0">
                  <a:pos x="r" y="vc"/>
                </a:cxn>
                <a:cxn ang="cd4">
                  <a:pos x="hc" y="b"/>
                </a:cxn>
                <a:cxn ang="cd2">
                  <a:pos x="l" y="vc"/>
                </a:cxn>
                <a:cxn ang="f44">
                  <a:pos x="f57" y="f58"/>
                </a:cxn>
                <a:cxn ang="f44">
                  <a:pos x="f59" y="f58"/>
                </a:cxn>
                <a:cxn ang="f44">
                  <a:pos x="f59" y="f60"/>
                </a:cxn>
                <a:cxn ang="f44">
                  <a:pos x="f61" y="f62"/>
                </a:cxn>
                <a:cxn ang="f44">
                  <a:pos x="f63" y="f64"/>
                </a:cxn>
              </a:cxnLst>
              <a:rect l="f53" t="f56" r="f54" b="f55"/>
              <a:pathLst>
                <a:path w="539147" h="562933">
                  <a:moveTo>
                    <a:pt x="f8" y="f5"/>
                  </a:moveTo>
                  <a:lnTo>
                    <a:pt x="f6" y="f5"/>
                  </a:lnTo>
                  <a:lnTo>
                    <a:pt x="f6" y="f7"/>
                  </a:lnTo>
                  <a:lnTo>
                    <a:pt x="f9" y="f10"/>
                  </a:lnTo>
                  <a:cubicBezTo>
                    <a:pt x="f11" y="f12"/>
                    <a:pt x="f5" y="f13"/>
                    <a:pt x="f5" y="f14"/>
                  </a:cubicBezTo>
                  <a:close/>
                </a:path>
              </a:pathLst>
            </a:custGeom>
            <a:solidFill>
              <a:srgbClr val="EFF0E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grpSp>
      <p:sp>
        <p:nvSpPr>
          <p:cNvPr id="27" name="Title 1">
            <a:extLst>
              <a:ext uri="{FF2B5EF4-FFF2-40B4-BE49-F238E27FC236}">
                <a16:creationId xmlns:a16="http://schemas.microsoft.com/office/drawing/2014/main" id="{835F2D60-6AAD-F426-2FAC-9A93D20B3778}"/>
              </a:ext>
            </a:extLst>
          </p:cNvPr>
          <p:cNvSpPr txBox="1">
            <a:spLocks noGrp="1"/>
          </p:cNvSpPr>
          <p:nvPr>
            <p:ph type="ctrTitle"/>
          </p:nvPr>
        </p:nvSpPr>
        <p:spPr>
          <a:xfrm>
            <a:off x="565154" y="768333"/>
            <a:ext cx="5066004" cy="2866406"/>
          </a:xfrm>
        </p:spPr>
        <p:txBody>
          <a:bodyPr/>
          <a:lstStyle>
            <a:lvl1pPr>
              <a:defRPr sz="6000"/>
            </a:lvl1pPr>
          </a:lstStyle>
          <a:p>
            <a:pPr lvl="0"/>
            <a:r>
              <a:rPr lang="en-US"/>
              <a:t>Click to edit Master title style</a:t>
            </a:r>
          </a:p>
        </p:txBody>
      </p:sp>
      <p:sp>
        <p:nvSpPr>
          <p:cNvPr id="28" name="Subtitle 2">
            <a:extLst>
              <a:ext uri="{FF2B5EF4-FFF2-40B4-BE49-F238E27FC236}">
                <a16:creationId xmlns:a16="http://schemas.microsoft.com/office/drawing/2014/main" id="{3C9FD050-CF56-BABF-319D-96EDB9F40646}"/>
              </a:ext>
            </a:extLst>
          </p:cNvPr>
          <p:cNvSpPr txBox="1">
            <a:spLocks noGrp="1"/>
          </p:cNvSpPr>
          <p:nvPr>
            <p:ph type="subTitle" idx="1"/>
          </p:nvPr>
        </p:nvSpPr>
        <p:spPr>
          <a:xfrm>
            <a:off x="565154" y="4283241"/>
            <a:ext cx="5066004" cy="1475174"/>
          </a:xfrm>
        </p:spPr>
        <p:txBody>
          <a:bodyPr anchor="b"/>
          <a:lstStyle>
            <a:lvl1pPr marL="0" indent="0">
              <a:buNone/>
              <a:defRPr sz="2000"/>
            </a:lvl1pPr>
          </a:lstStyle>
          <a:p>
            <a:pPr lvl="0"/>
            <a:r>
              <a:rPr lang="en-US"/>
              <a:t>Click to edit Master subtitle style</a:t>
            </a:r>
          </a:p>
        </p:txBody>
      </p:sp>
      <p:sp>
        <p:nvSpPr>
          <p:cNvPr id="29" name="Date Placeholder 3">
            <a:extLst>
              <a:ext uri="{FF2B5EF4-FFF2-40B4-BE49-F238E27FC236}">
                <a16:creationId xmlns:a16="http://schemas.microsoft.com/office/drawing/2014/main" id="{C87BFB73-AD00-4ADE-8CB3-69FAAACE37A2}"/>
              </a:ext>
            </a:extLst>
          </p:cNvPr>
          <p:cNvSpPr txBox="1">
            <a:spLocks noGrp="1"/>
          </p:cNvSpPr>
          <p:nvPr>
            <p:ph type="dt" sz="half" idx="7"/>
          </p:nvPr>
        </p:nvSpPr>
        <p:spPr/>
        <p:txBody>
          <a:bodyPr/>
          <a:lstStyle>
            <a:lvl1pPr>
              <a:defRPr/>
            </a:lvl1pPr>
          </a:lstStyle>
          <a:p>
            <a:pPr lvl="0"/>
            <a:fld id="{A2093D4D-D460-4533-A99C-DEA9D1C48C74}" type="datetime1">
              <a:rPr lang="en-US"/>
              <a:pPr lvl="0"/>
              <a:t>4/24/2023</a:t>
            </a:fld>
            <a:endParaRPr lang="en-US"/>
          </a:p>
        </p:txBody>
      </p:sp>
      <p:sp>
        <p:nvSpPr>
          <p:cNvPr id="30" name="Footer Placeholder 4">
            <a:extLst>
              <a:ext uri="{FF2B5EF4-FFF2-40B4-BE49-F238E27FC236}">
                <a16:creationId xmlns:a16="http://schemas.microsoft.com/office/drawing/2014/main" id="{1AF0EF99-9CCE-AA49-D0D0-12F04A684E3A}"/>
              </a:ext>
            </a:extLst>
          </p:cNvPr>
          <p:cNvSpPr txBox="1">
            <a:spLocks noGrp="1"/>
          </p:cNvSpPr>
          <p:nvPr>
            <p:ph type="ftr" sz="quarter" idx="9"/>
          </p:nvPr>
        </p:nvSpPr>
        <p:spPr/>
        <p:txBody>
          <a:bodyPr/>
          <a:lstStyle>
            <a:lvl1pPr>
              <a:defRPr/>
            </a:lvl1pPr>
          </a:lstStyle>
          <a:p>
            <a:pPr lvl="0"/>
            <a:endParaRPr lang="en-US"/>
          </a:p>
        </p:txBody>
      </p:sp>
      <p:sp>
        <p:nvSpPr>
          <p:cNvPr id="31" name="Slide Number Placeholder 5">
            <a:extLst>
              <a:ext uri="{FF2B5EF4-FFF2-40B4-BE49-F238E27FC236}">
                <a16:creationId xmlns:a16="http://schemas.microsoft.com/office/drawing/2014/main" id="{B129BECB-1600-5783-9EC0-9F44F399E247}"/>
              </a:ext>
            </a:extLst>
          </p:cNvPr>
          <p:cNvSpPr txBox="1">
            <a:spLocks noGrp="1"/>
          </p:cNvSpPr>
          <p:nvPr>
            <p:ph type="sldNum" sz="quarter" idx="8"/>
          </p:nvPr>
        </p:nvSpPr>
        <p:spPr>
          <a:xfrm>
            <a:off x="4817333" y="6141082"/>
            <a:ext cx="813816" cy="365129"/>
          </a:xfrm>
        </p:spPr>
        <p:txBody>
          <a:bodyPr/>
          <a:lstStyle>
            <a:lvl1pPr>
              <a:defRPr/>
            </a:lvl1pPr>
          </a:lstStyle>
          <a:p>
            <a:pPr lvl="0"/>
            <a:fld id="{4099281E-E596-4F42-A416-5DDEC27FCEAC}" type="slidenum">
              <a:t>‹#›</a:t>
            </a:fld>
            <a:endParaRPr lang="en-US"/>
          </a:p>
        </p:txBody>
      </p:sp>
      <p:cxnSp>
        <p:nvCxnSpPr>
          <p:cNvPr id="32" name="Straight Connector 6">
            <a:extLst>
              <a:ext uri="{FF2B5EF4-FFF2-40B4-BE49-F238E27FC236}">
                <a16:creationId xmlns:a16="http://schemas.microsoft.com/office/drawing/2014/main" id="{D89FAE58-5549-7400-0F4A-394E01A83706}"/>
              </a:ext>
            </a:extLst>
          </p:cNvPr>
          <p:cNvCxnSpPr/>
          <p:nvPr/>
        </p:nvCxnSpPr>
        <p:spPr>
          <a:xfrm>
            <a:off x="565154" y="6087105"/>
            <a:ext cx="5065995" cy="0"/>
          </a:xfrm>
          <a:prstGeom prst="straightConnector1">
            <a:avLst/>
          </a:prstGeom>
          <a:noFill/>
          <a:ln w="12701" cap="flat">
            <a:solidFill>
              <a:srgbClr val="A6A6A6"/>
            </a:solidFill>
            <a:prstDash val="solid"/>
            <a:miter/>
          </a:ln>
        </p:spPr>
      </p:cxnSp>
    </p:spTree>
    <p:extLst>
      <p:ext uri="{BB962C8B-B14F-4D97-AF65-F5344CB8AC3E}">
        <p14:creationId xmlns:p14="http://schemas.microsoft.com/office/powerpoint/2010/main" val="2790113567"/>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2" name="Group 21">
            <a:extLst>
              <a:ext uri="{FF2B5EF4-FFF2-40B4-BE49-F238E27FC236}">
                <a16:creationId xmlns:a16="http://schemas.microsoft.com/office/drawing/2014/main" id="{DC2DC3EC-82F1-5F97-818B-B953D824813E}"/>
              </a:ext>
            </a:extLst>
          </p:cNvPr>
          <p:cNvGrpSpPr/>
          <p:nvPr/>
        </p:nvGrpSpPr>
        <p:grpSpPr>
          <a:xfrm>
            <a:off x="8928530" y="0"/>
            <a:ext cx="3263466" cy="6857999"/>
            <a:chOff x="8928530" y="0"/>
            <a:chExt cx="3263466" cy="6857999"/>
          </a:xfrm>
        </p:grpSpPr>
        <p:sp>
          <p:nvSpPr>
            <p:cNvPr id="3" name="Oval 22">
              <a:extLst>
                <a:ext uri="{FF2B5EF4-FFF2-40B4-BE49-F238E27FC236}">
                  <a16:creationId xmlns:a16="http://schemas.microsoft.com/office/drawing/2014/main" id="{37790B71-E72E-A3D8-1AA5-CAD4166942A7}"/>
                </a:ext>
              </a:extLst>
            </p:cNvPr>
            <p:cNvSpPr/>
            <p:nvPr/>
          </p:nvSpPr>
          <p:spPr>
            <a:xfrm>
              <a:off x="8928530" y="4918118"/>
              <a:ext cx="1130719" cy="1130719"/>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EFF0E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4" name="Freeform 23">
              <a:extLst>
                <a:ext uri="{FF2B5EF4-FFF2-40B4-BE49-F238E27FC236}">
                  <a16:creationId xmlns:a16="http://schemas.microsoft.com/office/drawing/2014/main" id="{2E89DA1B-BB33-1150-7CFA-CB11DD888F98}"/>
                </a:ext>
              </a:extLst>
            </p:cNvPr>
            <p:cNvSpPr/>
            <p:nvPr/>
          </p:nvSpPr>
          <p:spPr>
            <a:xfrm>
              <a:off x="8928530" y="0"/>
              <a:ext cx="1130719" cy="565574"/>
            </a:xfrm>
            <a:custGeom>
              <a:avLst/>
              <a:gdLst>
                <a:gd name="f0" fmla="val 10800000"/>
                <a:gd name="f1" fmla="val 5400000"/>
                <a:gd name="f2" fmla="val 180"/>
                <a:gd name="f3" fmla="val w"/>
                <a:gd name="f4" fmla="val h"/>
                <a:gd name="f5" fmla="val 0"/>
                <a:gd name="f6" fmla="val 1130724"/>
                <a:gd name="f7" fmla="val 565573"/>
                <a:gd name="f8" fmla="val 22"/>
                <a:gd name="f9" fmla="val 1130703"/>
                <a:gd name="f10" fmla="val 211"/>
                <a:gd name="f11" fmla="val 312452"/>
                <a:gd name="f12" fmla="val 877603"/>
                <a:gd name="f13" fmla="val 565362"/>
                <a:gd name="f14" fmla="val 253121"/>
                <a:gd name="f15" fmla="+- 0 0 -90"/>
                <a:gd name="f16" fmla="*/ f3 1 1130724"/>
                <a:gd name="f17" fmla="*/ f4 1 565573"/>
                <a:gd name="f18" fmla="+- f7 0 f5"/>
                <a:gd name="f19" fmla="+- f6 0 f5"/>
                <a:gd name="f20" fmla="*/ f15 f0 1"/>
                <a:gd name="f21" fmla="*/ f19 1 1130724"/>
                <a:gd name="f22" fmla="*/ f18 1 565573"/>
                <a:gd name="f23" fmla="*/ 22 f19 1"/>
                <a:gd name="f24" fmla="*/ 0 f18 1"/>
                <a:gd name="f25" fmla="*/ 1130703 f19 1"/>
                <a:gd name="f26" fmla="*/ 1130724 f19 1"/>
                <a:gd name="f27" fmla="*/ 211 f18 1"/>
                <a:gd name="f28" fmla="*/ 565362 f19 1"/>
                <a:gd name="f29" fmla="*/ 565573 f18 1"/>
                <a:gd name="f30" fmla="*/ 0 f19 1"/>
                <a:gd name="f31" fmla="*/ f20 1 f2"/>
                <a:gd name="f32" fmla="*/ f23 1 1130724"/>
                <a:gd name="f33" fmla="*/ f24 1 565573"/>
                <a:gd name="f34" fmla="*/ f25 1 1130724"/>
                <a:gd name="f35" fmla="*/ f26 1 1130724"/>
                <a:gd name="f36" fmla="*/ f27 1 565573"/>
                <a:gd name="f37" fmla="*/ f28 1 1130724"/>
                <a:gd name="f38" fmla="*/ f29 1 565573"/>
                <a:gd name="f39" fmla="*/ f30 1 1130724"/>
                <a:gd name="f40" fmla="*/ f5 1 f21"/>
                <a:gd name="f41" fmla="*/ f6 1 f21"/>
                <a:gd name="f42" fmla="*/ f5 1 f22"/>
                <a:gd name="f43" fmla="*/ f7 1 f22"/>
                <a:gd name="f44" fmla="+- f31 0 f1"/>
                <a:gd name="f45" fmla="*/ f32 1 f21"/>
                <a:gd name="f46" fmla="*/ f33 1 f22"/>
                <a:gd name="f47" fmla="*/ f34 1 f21"/>
                <a:gd name="f48" fmla="*/ f35 1 f21"/>
                <a:gd name="f49" fmla="*/ f36 1 f22"/>
                <a:gd name="f50" fmla="*/ f37 1 f21"/>
                <a:gd name="f51" fmla="*/ f38 1 f22"/>
                <a:gd name="f52" fmla="*/ f39 1 f21"/>
                <a:gd name="f53" fmla="*/ f40 f16 1"/>
                <a:gd name="f54" fmla="*/ f41 f16 1"/>
                <a:gd name="f55" fmla="*/ f43 f17 1"/>
                <a:gd name="f56" fmla="*/ f42 f17 1"/>
                <a:gd name="f57" fmla="*/ f45 f16 1"/>
                <a:gd name="f58" fmla="*/ f46 f17 1"/>
                <a:gd name="f59" fmla="*/ f47 f16 1"/>
                <a:gd name="f60" fmla="*/ f48 f16 1"/>
                <a:gd name="f61" fmla="*/ f49 f17 1"/>
                <a:gd name="f62" fmla="*/ f50 f16 1"/>
                <a:gd name="f63" fmla="*/ f51 f17 1"/>
                <a:gd name="f64" fmla="*/ f52 f16 1"/>
              </a:gdLst>
              <a:ahLst/>
              <a:cxnLst>
                <a:cxn ang="3cd4">
                  <a:pos x="hc" y="t"/>
                </a:cxn>
                <a:cxn ang="0">
                  <a:pos x="r" y="vc"/>
                </a:cxn>
                <a:cxn ang="cd4">
                  <a:pos x="hc" y="b"/>
                </a:cxn>
                <a:cxn ang="cd2">
                  <a:pos x="l" y="vc"/>
                </a:cxn>
                <a:cxn ang="f44">
                  <a:pos x="f57" y="f58"/>
                </a:cxn>
                <a:cxn ang="f44">
                  <a:pos x="f59" y="f58"/>
                </a:cxn>
                <a:cxn ang="f44">
                  <a:pos x="f60" y="f61"/>
                </a:cxn>
                <a:cxn ang="f44">
                  <a:pos x="f62" y="f63"/>
                </a:cxn>
                <a:cxn ang="f44">
                  <a:pos x="f64" y="f61"/>
                </a:cxn>
              </a:cxnLst>
              <a:rect l="f53" t="f56" r="f54" b="f55"/>
              <a:pathLst>
                <a:path w="1130724" h="565573">
                  <a:moveTo>
                    <a:pt x="f8" y="f5"/>
                  </a:moveTo>
                  <a:lnTo>
                    <a:pt x="f9" y="f5"/>
                  </a:lnTo>
                  <a:lnTo>
                    <a:pt x="f6" y="f10"/>
                  </a:lnTo>
                  <a:cubicBezTo>
                    <a:pt x="f6" y="f11"/>
                    <a:pt x="f12" y="f7"/>
                    <a:pt x="f13" y="f7"/>
                  </a:cubicBezTo>
                  <a:cubicBezTo>
                    <a:pt x="f14" y="f7"/>
                    <a:pt x="f5" y="f11"/>
                    <a:pt x="f5" y="f10"/>
                  </a:cubicBezTo>
                  <a:close/>
                </a:path>
              </a:pathLst>
            </a:custGeom>
            <a:solidFill>
              <a:srgbClr val="EFF0E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5" name="Freeform 24">
              <a:extLst>
                <a:ext uri="{FF2B5EF4-FFF2-40B4-BE49-F238E27FC236}">
                  <a16:creationId xmlns:a16="http://schemas.microsoft.com/office/drawing/2014/main" id="{20CE09E1-2723-4F70-C08E-70C0881CFE2B}"/>
                </a:ext>
              </a:extLst>
            </p:cNvPr>
            <p:cNvSpPr/>
            <p:nvPr/>
          </p:nvSpPr>
          <p:spPr>
            <a:xfrm>
              <a:off x="10291389" y="6292416"/>
              <a:ext cx="1130719" cy="565583"/>
            </a:xfrm>
            <a:custGeom>
              <a:avLst/>
              <a:gdLst>
                <a:gd name="f0" fmla="val 10800000"/>
                <a:gd name="f1" fmla="val 5400000"/>
                <a:gd name="f2" fmla="val 180"/>
                <a:gd name="f3" fmla="val w"/>
                <a:gd name="f4" fmla="val h"/>
                <a:gd name="f5" fmla="val 0"/>
                <a:gd name="f6" fmla="val 1130724"/>
                <a:gd name="f7" fmla="val 565583"/>
                <a:gd name="f8" fmla="val 565362"/>
                <a:gd name="f9" fmla="val 877603"/>
                <a:gd name="f10" fmla="val 253121"/>
                <a:gd name="f11" fmla="val 1130702"/>
                <a:gd name="f12" fmla="val 22"/>
                <a:gd name="f13" fmla="+- 0 0 -90"/>
                <a:gd name="f14" fmla="*/ f3 1 1130724"/>
                <a:gd name="f15" fmla="*/ f4 1 565583"/>
                <a:gd name="f16" fmla="+- f7 0 f5"/>
                <a:gd name="f17" fmla="+- f6 0 f5"/>
                <a:gd name="f18" fmla="*/ f13 f0 1"/>
                <a:gd name="f19" fmla="*/ f17 1 1130724"/>
                <a:gd name="f20" fmla="*/ f16 1 565583"/>
                <a:gd name="f21" fmla="*/ 565362 f17 1"/>
                <a:gd name="f22" fmla="*/ 0 f16 1"/>
                <a:gd name="f23" fmla="*/ 1130724 f17 1"/>
                <a:gd name="f24" fmla="*/ 565362 f16 1"/>
                <a:gd name="f25" fmla="*/ 1130702 f17 1"/>
                <a:gd name="f26" fmla="*/ 565583 f16 1"/>
                <a:gd name="f27" fmla="*/ 22 f17 1"/>
                <a:gd name="f28" fmla="*/ 0 f17 1"/>
                <a:gd name="f29" fmla="*/ f18 1 f2"/>
                <a:gd name="f30" fmla="*/ f21 1 1130724"/>
                <a:gd name="f31" fmla="*/ f22 1 565583"/>
                <a:gd name="f32" fmla="*/ f23 1 1130724"/>
                <a:gd name="f33" fmla="*/ f24 1 565583"/>
                <a:gd name="f34" fmla="*/ f25 1 1130724"/>
                <a:gd name="f35" fmla="*/ f26 1 565583"/>
                <a:gd name="f36" fmla="*/ f27 1 1130724"/>
                <a:gd name="f37" fmla="*/ f28 1 1130724"/>
                <a:gd name="f38" fmla="*/ f5 1 f19"/>
                <a:gd name="f39" fmla="*/ f6 1 f19"/>
                <a:gd name="f40" fmla="*/ f5 1 f20"/>
                <a:gd name="f41" fmla="*/ f7 1 f20"/>
                <a:gd name="f42" fmla="+- f29 0 f1"/>
                <a:gd name="f43" fmla="*/ f30 1 f19"/>
                <a:gd name="f44" fmla="*/ f31 1 f20"/>
                <a:gd name="f45" fmla="*/ f32 1 f19"/>
                <a:gd name="f46" fmla="*/ f33 1 f20"/>
                <a:gd name="f47" fmla="*/ f34 1 f19"/>
                <a:gd name="f48" fmla="*/ f35 1 f20"/>
                <a:gd name="f49" fmla="*/ f36 1 f19"/>
                <a:gd name="f50" fmla="*/ f37 1 f19"/>
                <a:gd name="f51" fmla="*/ f38 f14 1"/>
                <a:gd name="f52" fmla="*/ f39 f14 1"/>
                <a:gd name="f53" fmla="*/ f41 f15 1"/>
                <a:gd name="f54" fmla="*/ f40 f15 1"/>
                <a:gd name="f55" fmla="*/ f43 f14 1"/>
                <a:gd name="f56" fmla="*/ f44 f15 1"/>
                <a:gd name="f57" fmla="*/ f45 f14 1"/>
                <a:gd name="f58" fmla="*/ f46 f15 1"/>
                <a:gd name="f59" fmla="*/ f47 f14 1"/>
                <a:gd name="f60" fmla="*/ f48 f15 1"/>
                <a:gd name="f61" fmla="*/ f49 f14 1"/>
                <a:gd name="f62" fmla="*/ f50 f14 1"/>
              </a:gdLst>
              <a:ahLst/>
              <a:cxnLst>
                <a:cxn ang="3cd4">
                  <a:pos x="hc" y="t"/>
                </a:cxn>
                <a:cxn ang="0">
                  <a:pos x="r" y="vc"/>
                </a:cxn>
                <a:cxn ang="cd4">
                  <a:pos x="hc" y="b"/>
                </a:cxn>
                <a:cxn ang="cd2">
                  <a:pos x="l" y="vc"/>
                </a:cxn>
                <a:cxn ang="f42">
                  <a:pos x="f55" y="f56"/>
                </a:cxn>
                <a:cxn ang="f42">
                  <a:pos x="f57" y="f58"/>
                </a:cxn>
                <a:cxn ang="f42">
                  <a:pos x="f59" y="f60"/>
                </a:cxn>
                <a:cxn ang="f42">
                  <a:pos x="f61" y="f60"/>
                </a:cxn>
                <a:cxn ang="f42">
                  <a:pos x="f62" y="f58"/>
                </a:cxn>
                <a:cxn ang="f42">
                  <a:pos x="f55" y="f56"/>
                </a:cxn>
              </a:cxnLst>
              <a:rect l="f51" t="f54" r="f52" b="f53"/>
              <a:pathLst>
                <a:path w="1130724" h="565583">
                  <a:moveTo>
                    <a:pt x="f8" y="f5"/>
                  </a:moveTo>
                  <a:cubicBezTo>
                    <a:pt x="f9" y="f5"/>
                    <a:pt x="f6" y="f10"/>
                    <a:pt x="f6" y="f8"/>
                  </a:cubicBezTo>
                  <a:lnTo>
                    <a:pt x="f11" y="f7"/>
                  </a:lnTo>
                  <a:lnTo>
                    <a:pt x="f12" y="f7"/>
                  </a:lnTo>
                  <a:lnTo>
                    <a:pt x="f5" y="f8"/>
                  </a:lnTo>
                  <a:cubicBezTo>
                    <a:pt x="f5" y="f10"/>
                    <a:pt x="f10" y="f5"/>
                    <a:pt x="f8" y="f5"/>
                  </a:cubicBezTo>
                  <a:close/>
                </a:path>
              </a:pathLst>
            </a:custGeom>
            <a:solidFill>
              <a:srgbClr val="EFF0E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6" name="Oval 25">
              <a:extLst>
                <a:ext uri="{FF2B5EF4-FFF2-40B4-BE49-F238E27FC236}">
                  <a16:creationId xmlns:a16="http://schemas.microsoft.com/office/drawing/2014/main" id="{D2DF4C36-2B6E-BF8B-3E1F-E0924C9C7931}"/>
                </a:ext>
              </a:extLst>
            </p:cNvPr>
            <p:cNvSpPr/>
            <p:nvPr/>
          </p:nvSpPr>
          <p:spPr>
            <a:xfrm>
              <a:off x="10291389" y="3549389"/>
              <a:ext cx="1130719" cy="1130719"/>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EFF0E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7" name="Oval 26">
              <a:extLst>
                <a:ext uri="{FF2B5EF4-FFF2-40B4-BE49-F238E27FC236}">
                  <a16:creationId xmlns:a16="http://schemas.microsoft.com/office/drawing/2014/main" id="{15215A94-10F0-2DFC-CD04-1530C653917F}"/>
                </a:ext>
              </a:extLst>
            </p:cNvPr>
            <p:cNvSpPr/>
            <p:nvPr/>
          </p:nvSpPr>
          <p:spPr>
            <a:xfrm>
              <a:off x="10291389" y="2177872"/>
              <a:ext cx="1130719" cy="1130719"/>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EFF0E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8" name="Oval 27">
              <a:extLst>
                <a:ext uri="{FF2B5EF4-FFF2-40B4-BE49-F238E27FC236}">
                  <a16:creationId xmlns:a16="http://schemas.microsoft.com/office/drawing/2014/main" id="{D102CCFC-FF7B-470C-CF80-517EDE740809}"/>
                </a:ext>
              </a:extLst>
            </p:cNvPr>
            <p:cNvSpPr/>
            <p:nvPr/>
          </p:nvSpPr>
          <p:spPr>
            <a:xfrm>
              <a:off x="10291389" y="806363"/>
              <a:ext cx="1130719" cy="1130719"/>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00B2F3"/>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9" name="Freeform 28">
              <a:extLst>
                <a:ext uri="{FF2B5EF4-FFF2-40B4-BE49-F238E27FC236}">
                  <a16:creationId xmlns:a16="http://schemas.microsoft.com/office/drawing/2014/main" id="{47150A6F-3D03-BD80-6257-0C8EA0DA5722}"/>
                </a:ext>
              </a:extLst>
            </p:cNvPr>
            <p:cNvSpPr/>
            <p:nvPr/>
          </p:nvSpPr>
          <p:spPr>
            <a:xfrm>
              <a:off x="10291389" y="0"/>
              <a:ext cx="1130719" cy="565574"/>
            </a:xfrm>
            <a:custGeom>
              <a:avLst/>
              <a:gdLst>
                <a:gd name="f0" fmla="val 10800000"/>
                <a:gd name="f1" fmla="val 5400000"/>
                <a:gd name="f2" fmla="val 180"/>
                <a:gd name="f3" fmla="val w"/>
                <a:gd name="f4" fmla="val h"/>
                <a:gd name="f5" fmla="val 0"/>
                <a:gd name="f6" fmla="val 1130724"/>
                <a:gd name="f7" fmla="val 565573"/>
                <a:gd name="f8" fmla="val 21"/>
                <a:gd name="f9" fmla="val 1130703"/>
                <a:gd name="f10" fmla="val 211"/>
                <a:gd name="f11" fmla="val 312452"/>
                <a:gd name="f12" fmla="val 877603"/>
                <a:gd name="f13" fmla="val 565362"/>
                <a:gd name="f14" fmla="val 253121"/>
                <a:gd name="f15" fmla="+- 0 0 -90"/>
                <a:gd name="f16" fmla="*/ f3 1 1130724"/>
                <a:gd name="f17" fmla="*/ f4 1 565573"/>
                <a:gd name="f18" fmla="+- f7 0 f5"/>
                <a:gd name="f19" fmla="+- f6 0 f5"/>
                <a:gd name="f20" fmla="*/ f15 f0 1"/>
                <a:gd name="f21" fmla="*/ f19 1 1130724"/>
                <a:gd name="f22" fmla="*/ f18 1 565573"/>
                <a:gd name="f23" fmla="*/ 21 f19 1"/>
                <a:gd name="f24" fmla="*/ 0 f18 1"/>
                <a:gd name="f25" fmla="*/ 1130703 f19 1"/>
                <a:gd name="f26" fmla="*/ 1130724 f19 1"/>
                <a:gd name="f27" fmla="*/ 211 f18 1"/>
                <a:gd name="f28" fmla="*/ 565362 f19 1"/>
                <a:gd name="f29" fmla="*/ 565573 f18 1"/>
                <a:gd name="f30" fmla="*/ 0 f19 1"/>
                <a:gd name="f31" fmla="*/ f20 1 f2"/>
                <a:gd name="f32" fmla="*/ f23 1 1130724"/>
                <a:gd name="f33" fmla="*/ f24 1 565573"/>
                <a:gd name="f34" fmla="*/ f25 1 1130724"/>
                <a:gd name="f35" fmla="*/ f26 1 1130724"/>
                <a:gd name="f36" fmla="*/ f27 1 565573"/>
                <a:gd name="f37" fmla="*/ f28 1 1130724"/>
                <a:gd name="f38" fmla="*/ f29 1 565573"/>
                <a:gd name="f39" fmla="*/ f30 1 1130724"/>
                <a:gd name="f40" fmla="*/ f5 1 f21"/>
                <a:gd name="f41" fmla="*/ f6 1 f21"/>
                <a:gd name="f42" fmla="*/ f5 1 f22"/>
                <a:gd name="f43" fmla="*/ f7 1 f22"/>
                <a:gd name="f44" fmla="+- f31 0 f1"/>
                <a:gd name="f45" fmla="*/ f32 1 f21"/>
                <a:gd name="f46" fmla="*/ f33 1 f22"/>
                <a:gd name="f47" fmla="*/ f34 1 f21"/>
                <a:gd name="f48" fmla="*/ f35 1 f21"/>
                <a:gd name="f49" fmla="*/ f36 1 f22"/>
                <a:gd name="f50" fmla="*/ f37 1 f21"/>
                <a:gd name="f51" fmla="*/ f38 1 f22"/>
                <a:gd name="f52" fmla="*/ f39 1 f21"/>
                <a:gd name="f53" fmla="*/ f40 f16 1"/>
                <a:gd name="f54" fmla="*/ f41 f16 1"/>
                <a:gd name="f55" fmla="*/ f43 f17 1"/>
                <a:gd name="f56" fmla="*/ f42 f17 1"/>
                <a:gd name="f57" fmla="*/ f45 f16 1"/>
                <a:gd name="f58" fmla="*/ f46 f17 1"/>
                <a:gd name="f59" fmla="*/ f47 f16 1"/>
                <a:gd name="f60" fmla="*/ f48 f16 1"/>
                <a:gd name="f61" fmla="*/ f49 f17 1"/>
                <a:gd name="f62" fmla="*/ f50 f16 1"/>
                <a:gd name="f63" fmla="*/ f51 f17 1"/>
                <a:gd name="f64" fmla="*/ f52 f16 1"/>
              </a:gdLst>
              <a:ahLst/>
              <a:cxnLst>
                <a:cxn ang="3cd4">
                  <a:pos x="hc" y="t"/>
                </a:cxn>
                <a:cxn ang="0">
                  <a:pos x="r" y="vc"/>
                </a:cxn>
                <a:cxn ang="cd4">
                  <a:pos x="hc" y="b"/>
                </a:cxn>
                <a:cxn ang="cd2">
                  <a:pos x="l" y="vc"/>
                </a:cxn>
                <a:cxn ang="f44">
                  <a:pos x="f57" y="f58"/>
                </a:cxn>
                <a:cxn ang="f44">
                  <a:pos x="f59" y="f58"/>
                </a:cxn>
                <a:cxn ang="f44">
                  <a:pos x="f60" y="f61"/>
                </a:cxn>
                <a:cxn ang="f44">
                  <a:pos x="f62" y="f63"/>
                </a:cxn>
                <a:cxn ang="f44">
                  <a:pos x="f64" y="f61"/>
                </a:cxn>
              </a:cxnLst>
              <a:rect l="f53" t="f56" r="f54" b="f55"/>
              <a:pathLst>
                <a:path w="1130724" h="565573">
                  <a:moveTo>
                    <a:pt x="f8" y="f5"/>
                  </a:moveTo>
                  <a:lnTo>
                    <a:pt x="f9" y="f5"/>
                  </a:lnTo>
                  <a:lnTo>
                    <a:pt x="f6" y="f10"/>
                  </a:lnTo>
                  <a:cubicBezTo>
                    <a:pt x="f6" y="f11"/>
                    <a:pt x="f12" y="f7"/>
                    <a:pt x="f13" y="f7"/>
                  </a:cubicBezTo>
                  <a:cubicBezTo>
                    <a:pt x="f14" y="f7"/>
                    <a:pt x="f5" y="f11"/>
                    <a:pt x="f5" y="f10"/>
                  </a:cubicBezTo>
                  <a:close/>
                </a:path>
              </a:pathLst>
            </a:custGeom>
            <a:solidFill>
              <a:srgbClr val="EFF0E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10" name="Freeform 29">
              <a:extLst>
                <a:ext uri="{FF2B5EF4-FFF2-40B4-BE49-F238E27FC236}">
                  <a16:creationId xmlns:a16="http://schemas.microsoft.com/office/drawing/2014/main" id="{8969E82C-3E43-67B0-E0D2-0A0E0FAD8A1A}"/>
                </a:ext>
              </a:extLst>
            </p:cNvPr>
            <p:cNvSpPr/>
            <p:nvPr/>
          </p:nvSpPr>
          <p:spPr>
            <a:xfrm>
              <a:off x="11654256" y="6295205"/>
              <a:ext cx="537740" cy="562794"/>
            </a:xfrm>
            <a:custGeom>
              <a:avLst/>
              <a:gdLst>
                <a:gd name="f0" fmla="val 10800000"/>
                <a:gd name="f1" fmla="val 5400000"/>
                <a:gd name="f2" fmla="val 180"/>
                <a:gd name="f3" fmla="val w"/>
                <a:gd name="f4" fmla="val h"/>
                <a:gd name="f5" fmla="val 0"/>
                <a:gd name="f6" fmla="val 537744"/>
                <a:gd name="f7" fmla="val 562799"/>
                <a:gd name="f8" fmla="val 22"/>
                <a:gd name="f9" fmla="val 562578"/>
                <a:gd name="f10" fmla="val 289367"/>
                <a:gd name="f11" fmla="val 193796"/>
                <a:gd name="f12" fmla="val 61420"/>
                <a:gd name="f13" fmla="val 451422"/>
                <a:gd name="f14" fmla="val 8702"/>
                <a:gd name="f15" fmla="+- 0 0 -90"/>
                <a:gd name="f16" fmla="*/ f3 1 537744"/>
                <a:gd name="f17" fmla="*/ f4 1 562799"/>
                <a:gd name="f18" fmla="+- f7 0 f5"/>
                <a:gd name="f19" fmla="+- f6 0 f5"/>
                <a:gd name="f20" fmla="*/ f15 f0 1"/>
                <a:gd name="f21" fmla="*/ f19 1 537744"/>
                <a:gd name="f22" fmla="*/ f18 1 562799"/>
                <a:gd name="f23" fmla="*/ 537744 f19 1"/>
                <a:gd name="f24" fmla="*/ 0 f18 1"/>
                <a:gd name="f25" fmla="*/ 562799 f18 1"/>
                <a:gd name="f26" fmla="*/ 22 f19 1"/>
                <a:gd name="f27" fmla="*/ 0 f19 1"/>
                <a:gd name="f28" fmla="*/ 562578 f18 1"/>
                <a:gd name="f29" fmla="*/ 451422 f19 1"/>
                <a:gd name="f30" fmla="*/ 8702 f18 1"/>
                <a:gd name="f31" fmla="*/ f20 1 f2"/>
                <a:gd name="f32" fmla="*/ f23 1 537744"/>
                <a:gd name="f33" fmla="*/ f24 1 562799"/>
                <a:gd name="f34" fmla="*/ f25 1 562799"/>
                <a:gd name="f35" fmla="*/ f26 1 537744"/>
                <a:gd name="f36" fmla="*/ f27 1 537744"/>
                <a:gd name="f37" fmla="*/ f28 1 562799"/>
                <a:gd name="f38" fmla="*/ f29 1 537744"/>
                <a:gd name="f39" fmla="*/ f30 1 562799"/>
                <a:gd name="f40" fmla="*/ f5 1 f21"/>
                <a:gd name="f41" fmla="*/ f6 1 f21"/>
                <a:gd name="f42" fmla="*/ f5 1 f22"/>
                <a:gd name="f43" fmla="*/ f7 1 f22"/>
                <a:gd name="f44" fmla="+- f31 0 f1"/>
                <a:gd name="f45" fmla="*/ f32 1 f21"/>
                <a:gd name="f46" fmla="*/ f33 1 f22"/>
                <a:gd name="f47" fmla="*/ f34 1 f22"/>
                <a:gd name="f48" fmla="*/ f35 1 f21"/>
                <a:gd name="f49" fmla="*/ f36 1 f21"/>
                <a:gd name="f50" fmla="*/ f37 1 f22"/>
                <a:gd name="f51" fmla="*/ f38 1 f21"/>
                <a:gd name="f52" fmla="*/ f39 1 f22"/>
                <a:gd name="f53" fmla="*/ f40 f16 1"/>
                <a:gd name="f54" fmla="*/ f41 f16 1"/>
                <a:gd name="f55" fmla="*/ f43 f17 1"/>
                <a:gd name="f56" fmla="*/ f42 f17 1"/>
                <a:gd name="f57" fmla="*/ f45 f16 1"/>
                <a:gd name="f58" fmla="*/ f46 f17 1"/>
                <a:gd name="f59" fmla="*/ f47 f17 1"/>
                <a:gd name="f60" fmla="*/ f48 f16 1"/>
                <a:gd name="f61" fmla="*/ f49 f16 1"/>
                <a:gd name="f62" fmla="*/ f50 f17 1"/>
                <a:gd name="f63" fmla="*/ f51 f16 1"/>
                <a:gd name="f64" fmla="*/ f52 f17 1"/>
              </a:gdLst>
              <a:ahLst/>
              <a:cxnLst>
                <a:cxn ang="3cd4">
                  <a:pos x="hc" y="t"/>
                </a:cxn>
                <a:cxn ang="0">
                  <a:pos x="r" y="vc"/>
                </a:cxn>
                <a:cxn ang="cd4">
                  <a:pos x="hc" y="b"/>
                </a:cxn>
                <a:cxn ang="cd2">
                  <a:pos x="l" y="vc"/>
                </a:cxn>
                <a:cxn ang="f44">
                  <a:pos x="f57" y="f58"/>
                </a:cxn>
                <a:cxn ang="f44">
                  <a:pos x="f57" y="f59"/>
                </a:cxn>
                <a:cxn ang="f44">
                  <a:pos x="f60" y="f59"/>
                </a:cxn>
                <a:cxn ang="f44">
                  <a:pos x="f61" y="f62"/>
                </a:cxn>
                <a:cxn ang="f44">
                  <a:pos x="f63" y="f64"/>
                </a:cxn>
              </a:cxnLst>
              <a:rect l="f53" t="f56" r="f54" b="f55"/>
              <a:pathLst>
                <a:path w="537744" h="562799">
                  <a:moveTo>
                    <a:pt x="f6" y="f5"/>
                  </a:moveTo>
                  <a:lnTo>
                    <a:pt x="f6" y="f7"/>
                  </a:lnTo>
                  <a:lnTo>
                    <a:pt x="f8" y="f7"/>
                  </a:lnTo>
                  <a:lnTo>
                    <a:pt x="f5" y="f9"/>
                  </a:lnTo>
                  <a:cubicBezTo>
                    <a:pt x="f5" y="f10"/>
                    <a:pt x="f11" y="f12"/>
                    <a:pt x="f13" y="f14"/>
                  </a:cubicBezTo>
                  <a:close/>
                </a:path>
              </a:pathLst>
            </a:custGeom>
            <a:solidFill>
              <a:srgbClr val="00B2F3"/>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11" name="Freeform 30">
              <a:extLst>
                <a:ext uri="{FF2B5EF4-FFF2-40B4-BE49-F238E27FC236}">
                  <a16:creationId xmlns:a16="http://schemas.microsoft.com/office/drawing/2014/main" id="{2F1B0F0D-0683-16B8-A53B-4266F98BE5AF}"/>
                </a:ext>
              </a:extLst>
            </p:cNvPr>
            <p:cNvSpPr/>
            <p:nvPr/>
          </p:nvSpPr>
          <p:spPr>
            <a:xfrm>
              <a:off x="11654256" y="4923687"/>
              <a:ext cx="537740" cy="1125160"/>
            </a:xfrm>
            <a:custGeom>
              <a:avLst/>
              <a:gdLst>
                <a:gd name="f0" fmla="val 10800000"/>
                <a:gd name="f1" fmla="val 5400000"/>
                <a:gd name="f2" fmla="val 180"/>
                <a:gd name="f3" fmla="val w"/>
                <a:gd name="f4" fmla="val h"/>
                <a:gd name="f5" fmla="val 0"/>
                <a:gd name="f6" fmla="val 537744"/>
                <a:gd name="f7" fmla="val 1125156"/>
                <a:gd name="f8" fmla="val 451422"/>
                <a:gd name="f9" fmla="val 1116454"/>
                <a:gd name="f10" fmla="val 193796"/>
                <a:gd name="f11" fmla="val 1063736"/>
                <a:gd name="f12" fmla="val 835789"/>
                <a:gd name="f13" fmla="val 562578"/>
                <a:gd name="f14" fmla="val 289367"/>
                <a:gd name="f15" fmla="val 61420"/>
                <a:gd name="f16" fmla="val 8702"/>
                <a:gd name="f17" fmla="+- 0 0 -90"/>
                <a:gd name="f18" fmla="*/ f3 1 537744"/>
                <a:gd name="f19" fmla="*/ f4 1 1125156"/>
                <a:gd name="f20" fmla="+- f7 0 f5"/>
                <a:gd name="f21" fmla="+- f6 0 f5"/>
                <a:gd name="f22" fmla="*/ f17 f0 1"/>
                <a:gd name="f23" fmla="*/ f21 1 537744"/>
                <a:gd name="f24" fmla="*/ f20 1 1125156"/>
                <a:gd name="f25" fmla="*/ 537744 f21 1"/>
                <a:gd name="f26" fmla="*/ 0 f20 1"/>
                <a:gd name="f27" fmla="*/ 1125156 f20 1"/>
                <a:gd name="f28" fmla="*/ 451422 f21 1"/>
                <a:gd name="f29" fmla="*/ 1116454 f20 1"/>
                <a:gd name="f30" fmla="*/ 0 f21 1"/>
                <a:gd name="f31" fmla="*/ 562578 f20 1"/>
                <a:gd name="f32" fmla="*/ 8702 f20 1"/>
                <a:gd name="f33" fmla="*/ f22 1 f2"/>
                <a:gd name="f34" fmla="*/ f25 1 537744"/>
                <a:gd name="f35" fmla="*/ f26 1 1125156"/>
                <a:gd name="f36" fmla="*/ f27 1 1125156"/>
                <a:gd name="f37" fmla="*/ f28 1 537744"/>
                <a:gd name="f38" fmla="*/ f29 1 1125156"/>
                <a:gd name="f39" fmla="*/ f30 1 537744"/>
                <a:gd name="f40" fmla="*/ f31 1 1125156"/>
                <a:gd name="f41" fmla="*/ f32 1 1125156"/>
                <a:gd name="f42" fmla="*/ f5 1 f23"/>
                <a:gd name="f43" fmla="*/ f6 1 f23"/>
                <a:gd name="f44" fmla="*/ f5 1 f24"/>
                <a:gd name="f45" fmla="*/ f7 1 f24"/>
                <a:gd name="f46" fmla="+- f33 0 f1"/>
                <a:gd name="f47" fmla="*/ f34 1 f23"/>
                <a:gd name="f48" fmla="*/ f35 1 f24"/>
                <a:gd name="f49" fmla="*/ f36 1 f24"/>
                <a:gd name="f50" fmla="*/ f37 1 f23"/>
                <a:gd name="f51" fmla="*/ f38 1 f24"/>
                <a:gd name="f52" fmla="*/ f39 1 f23"/>
                <a:gd name="f53" fmla="*/ f40 1 f24"/>
                <a:gd name="f54" fmla="*/ f41 1 f24"/>
                <a:gd name="f55" fmla="*/ f42 f18 1"/>
                <a:gd name="f56" fmla="*/ f43 f18 1"/>
                <a:gd name="f57" fmla="*/ f45 f19 1"/>
                <a:gd name="f58" fmla="*/ f44 f19 1"/>
                <a:gd name="f59" fmla="*/ f47 f18 1"/>
                <a:gd name="f60" fmla="*/ f48 f19 1"/>
                <a:gd name="f61" fmla="*/ f49 f19 1"/>
                <a:gd name="f62" fmla="*/ f50 f18 1"/>
                <a:gd name="f63" fmla="*/ f51 f19 1"/>
                <a:gd name="f64" fmla="*/ f52 f18 1"/>
                <a:gd name="f65" fmla="*/ f53 f19 1"/>
                <a:gd name="f66" fmla="*/ f54 f19 1"/>
              </a:gdLst>
              <a:ahLst/>
              <a:cxnLst>
                <a:cxn ang="3cd4">
                  <a:pos x="hc" y="t"/>
                </a:cxn>
                <a:cxn ang="0">
                  <a:pos x="r" y="vc"/>
                </a:cxn>
                <a:cxn ang="cd4">
                  <a:pos x="hc" y="b"/>
                </a:cxn>
                <a:cxn ang="cd2">
                  <a:pos x="l" y="vc"/>
                </a:cxn>
                <a:cxn ang="f46">
                  <a:pos x="f59" y="f60"/>
                </a:cxn>
                <a:cxn ang="f46">
                  <a:pos x="f59" y="f61"/>
                </a:cxn>
                <a:cxn ang="f46">
                  <a:pos x="f62" y="f63"/>
                </a:cxn>
                <a:cxn ang="f46">
                  <a:pos x="f64" y="f65"/>
                </a:cxn>
                <a:cxn ang="f46">
                  <a:pos x="f62" y="f66"/>
                </a:cxn>
              </a:cxnLst>
              <a:rect l="f55" t="f58" r="f56" b="f57"/>
              <a:pathLst>
                <a:path w="537744" h="1125156">
                  <a:moveTo>
                    <a:pt x="f6" y="f5"/>
                  </a:moveTo>
                  <a:lnTo>
                    <a:pt x="f6" y="f7"/>
                  </a:lnTo>
                  <a:lnTo>
                    <a:pt x="f8" y="f9"/>
                  </a:lnTo>
                  <a:cubicBezTo>
                    <a:pt x="f10" y="f11"/>
                    <a:pt x="f5" y="f12"/>
                    <a:pt x="f5" y="f13"/>
                  </a:cubicBezTo>
                  <a:cubicBezTo>
                    <a:pt x="f5" y="f14"/>
                    <a:pt x="f10" y="f15"/>
                    <a:pt x="f8" y="f16"/>
                  </a:cubicBezTo>
                  <a:close/>
                </a:path>
              </a:pathLst>
            </a:custGeom>
            <a:solidFill>
              <a:srgbClr val="EFF0E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12" name="Freeform 31">
              <a:extLst>
                <a:ext uri="{FF2B5EF4-FFF2-40B4-BE49-F238E27FC236}">
                  <a16:creationId xmlns:a16="http://schemas.microsoft.com/office/drawing/2014/main" id="{63DEA61A-88BC-5834-A979-A07BC56B8F5C}"/>
                </a:ext>
              </a:extLst>
            </p:cNvPr>
            <p:cNvSpPr/>
            <p:nvPr/>
          </p:nvSpPr>
          <p:spPr>
            <a:xfrm>
              <a:off x="11654256" y="3552169"/>
              <a:ext cx="537740" cy="1125160"/>
            </a:xfrm>
            <a:custGeom>
              <a:avLst/>
              <a:gdLst>
                <a:gd name="f0" fmla="val 10800000"/>
                <a:gd name="f1" fmla="val 5400000"/>
                <a:gd name="f2" fmla="val 180"/>
                <a:gd name="f3" fmla="val w"/>
                <a:gd name="f4" fmla="val h"/>
                <a:gd name="f5" fmla="val 0"/>
                <a:gd name="f6" fmla="val 537744"/>
                <a:gd name="f7" fmla="val 1125156"/>
                <a:gd name="f8" fmla="val 451422"/>
                <a:gd name="f9" fmla="val 1116454"/>
                <a:gd name="f10" fmla="val 193796"/>
                <a:gd name="f11" fmla="val 1063736"/>
                <a:gd name="f12" fmla="val 835789"/>
                <a:gd name="f13" fmla="val 562578"/>
                <a:gd name="f14" fmla="val 289367"/>
                <a:gd name="f15" fmla="val 61420"/>
                <a:gd name="f16" fmla="val 8702"/>
                <a:gd name="f17" fmla="+- 0 0 -90"/>
                <a:gd name="f18" fmla="*/ f3 1 537744"/>
                <a:gd name="f19" fmla="*/ f4 1 1125156"/>
                <a:gd name="f20" fmla="+- f7 0 f5"/>
                <a:gd name="f21" fmla="+- f6 0 f5"/>
                <a:gd name="f22" fmla="*/ f17 f0 1"/>
                <a:gd name="f23" fmla="*/ f21 1 537744"/>
                <a:gd name="f24" fmla="*/ f20 1 1125156"/>
                <a:gd name="f25" fmla="*/ 537744 f21 1"/>
                <a:gd name="f26" fmla="*/ 0 f20 1"/>
                <a:gd name="f27" fmla="*/ 1125156 f20 1"/>
                <a:gd name="f28" fmla="*/ 451422 f21 1"/>
                <a:gd name="f29" fmla="*/ 1116454 f20 1"/>
                <a:gd name="f30" fmla="*/ 0 f21 1"/>
                <a:gd name="f31" fmla="*/ 562578 f20 1"/>
                <a:gd name="f32" fmla="*/ 8702 f20 1"/>
                <a:gd name="f33" fmla="*/ f22 1 f2"/>
                <a:gd name="f34" fmla="*/ f25 1 537744"/>
                <a:gd name="f35" fmla="*/ f26 1 1125156"/>
                <a:gd name="f36" fmla="*/ f27 1 1125156"/>
                <a:gd name="f37" fmla="*/ f28 1 537744"/>
                <a:gd name="f38" fmla="*/ f29 1 1125156"/>
                <a:gd name="f39" fmla="*/ f30 1 537744"/>
                <a:gd name="f40" fmla="*/ f31 1 1125156"/>
                <a:gd name="f41" fmla="*/ f32 1 1125156"/>
                <a:gd name="f42" fmla="*/ f5 1 f23"/>
                <a:gd name="f43" fmla="*/ f6 1 f23"/>
                <a:gd name="f44" fmla="*/ f5 1 f24"/>
                <a:gd name="f45" fmla="*/ f7 1 f24"/>
                <a:gd name="f46" fmla="+- f33 0 f1"/>
                <a:gd name="f47" fmla="*/ f34 1 f23"/>
                <a:gd name="f48" fmla="*/ f35 1 f24"/>
                <a:gd name="f49" fmla="*/ f36 1 f24"/>
                <a:gd name="f50" fmla="*/ f37 1 f23"/>
                <a:gd name="f51" fmla="*/ f38 1 f24"/>
                <a:gd name="f52" fmla="*/ f39 1 f23"/>
                <a:gd name="f53" fmla="*/ f40 1 f24"/>
                <a:gd name="f54" fmla="*/ f41 1 f24"/>
                <a:gd name="f55" fmla="*/ f42 f18 1"/>
                <a:gd name="f56" fmla="*/ f43 f18 1"/>
                <a:gd name="f57" fmla="*/ f45 f19 1"/>
                <a:gd name="f58" fmla="*/ f44 f19 1"/>
                <a:gd name="f59" fmla="*/ f47 f18 1"/>
                <a:gd name="f60" fmla="*/ f48 f19 1"/>
                <a:gd name="f61" fmla="*/ f49 f19 1"/>
                <a:gd name="f62" fmla="*/ f50 f18 1"/>
                <a:gd name="f63" fmla="*/ f51 f19 1"/>
                <a:gd name="f64" fmla="*/ f52 f18 1"/>
                <a:gd name="f65" fmla="*/ f53 f19 1"/>
                <a:gd name="f66" fmla="*/ f54 f19 1"/>
              </a:gdLst>
              <a:ahLst/>
              <a:cxnLst>
                <a:cxn ang="3cd4">
                  <a:pos x="hc" y="t"/>
                </a:cxn>
                <a:cxn ang="0">
                  <a:pos x="r" y="vc"/>
                </a:cxn>
                <a:cxn ang="cd4">
                  <a:pos x="hc" y="b"/>
                </a:cxn>
                <a:cxn ang="cd2">
                  <a:pos x="l" y="vc"/>
                </a:cxn>
                <a:cxn ang="f46">
                  <a:pos x="f59" y="f60"/>
                </a:cxn>
                <a:cxn ang="f46">
                  <a:pos x="f59" y="f61"/>
                </a:cxn>
                <a:cxn ang="f46">
                  <a:pos x="f62" y="f63"/>
                </a:cxn>
                <a:cxn ang="f46">
                  <a:pos x="f64" y="f65"/>
                </a:cxn>
                <a:cxn ang="f46">
                  <a:pos x="f62" y="f66"/>
                </a:cxn>
              </a:cxnLst>
              <a:rect l="f55" t="f58" r="f56" b="f57"/>
              <a:pathLst>
                <a:path w="537744" h="1125156">
                  <a:moveTo>
                    <a:pt x="f6" y="f5"/>
                  </a:moveTo>
                  <a:lnTo>
                    <a:pt x="f6" y="f7"/>
                  </a:lnTo>
                  <a:lnTo>
                    <a:pt x="f8" y="f9"/>
                  </a:lnTo>
                  <a:cubicBezTo>
                    <a:pt x="f10" y="f11"/>
                    <a:pt x="f5" y="f12"/>
                    <a:pt x="f5" y="f13"/>
                  </a:cubicBezTo>
                  <a:cubicBezTo>
                    <a:pt x="f5" y="f14"/>
                    <a:pt x="f10" y="f15"/>
                    <a:pt x="f8" y="f16"/>
                  </a:cubicBezTo>
                  <a:close/>
                </a:path>
              </a:pathLst>
            </a:custGeom>
            <a:solidFill>
              <a:srgbClr val="00B2F3"/>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13" name="Freeform 32">
              <a:extLst>
                <a:ext uri="{FF2B5EF4-FFF2-40B4-BE49-F238E27FC236}">
                  <a16:creationId xmlns:a16="http://schemas.microsoft.com/office/drawing/2014/main" id="{680F53D3-9EAD-348A-74F5-26AE65EE5285}"/>
                </a:ext>
              </a:extLst>
            </p:cNvPr>
            <p:cNvSpPr/>
            <p:nvPr/>
          </p:nvSpPr>
          <p:spPr>
            <a:xfrm>
              <a:off x="11654256" y="2180661"/>
              <a:ext cx="537740" cy="1125160"/>
            </a:xfrm>
            <a:custGeom>
              <a:avLst/>
              <a:gdLst>
                <a:gd name="f0" fmla="val 10800000"/>
                <a:gd name="f1" fmla="val 5400000"/>
                <a:gd name="f2" fmla="val 180"/>
                <a:gd name="f3" fmla="val w"/>
                <a:gd name="f4" fmla="val h"/>
                <a:gd name="f5" fmla="val 0"/>
                <a:gd name="f6" fmla="val 537744"/>
                <a:gd name="f7" fmla="val 1125156"/>
                <a:gd name="f8" fmla="val 451422"/>
                <a:gd name="f9" fmla="val 1116454"/>
                <a:gd name="f10" fmla="val 193796"/>
                <a:gd name="f11" fmla="val 1063736"/>
                <a:gd name="f12" fmla="val 835789"/>
                <a:gd name="f13" fmla="val 562578"/>
                <a:gd name="f14" fmla="val 289367"/>
                <a:gd name="f15" fmla="val 61420"/>
                <a:gd name="f16" fmla="val 8702"/>
                <a:gd name="f17" fmla="+- 0 0 -90"/>
                <a:gd name="f18" fmla="*/ f3 1 537744"/>
                <a:gd name="f19" fmla="*/ f4 1 1125156"/>
                <a:gd name="f20" fmla="+- f7 0 f5"/>
                <a:gd name="f21" fmla="+- f6 0 f5"/>
                <a:gd name="f22" fmla="*/ f17 f0 1"/>
                <a:gd name="f23" fmla="*/ f21 1 537744"/>
                <a:gd name="f24" fmla="*/ f20 1 1125156"/>
                <a:gd name="f25" fmla="*/ 537744 f21 1"/>
                <a:gd name="f26" fmla="*/ 0 f20 1"/>
                <a:gd name="f27" fmla="*/ 1125156 f20 1"/>
                <a:gd name="f28" fmla="*/ 451422 f21 1"/>
                <a:gd name="f29" fmla="*/ 1116454 f20 1"/>
                <a:gd name="f30" fmla="*/ 0 f21 1"/>
                <a:gd name="f31" fmla="*/ 562578 f20 1"/>
                <a:gd name="f32" fmla="*/ 8702 f20 1"/>
                <a:gd name="f33" fmla="*/ f22 1 f2"/>
                <a:gd name="f34" fmla="*/ f25 1 537744"/>
                <a:gd name="f35" fmla="*/ f26 1 1125156"/>
                <a:gd name="f36" fmla="*/ f27 1 1125156"/>
                <a:gd name="f37" fmla="*/ f28 1 537744"/>
                <a:gd name="f38" fmla="*/ f29 1 1125156"/>
                <a:gd name="f39" fmla="*/ f30 1 537744"/>
                <a:gd name="f40" fmla="*/ f31 1 1125156"/>
                <a:gd name="f41" fmla="*/ f32 1 1125156"/>
                <a:gd name="f42" fmla="*/ f5 1 f23"/>
                <a:gd name="f43" fmla="*/ f6 1 f23"/>
                <a:gd name="f44" fmla="*/ f5 1 f24"/>
                <a:gd name="f45" fmla="*/ f7 1 f24"/>
                <a:gd name="f46" fmla="+- f33 0 f1"/>
                <a:gd name="f47" fmla="*/ f34 1 f23"/>
                <a:gd name="f48" fmla="*/ f35 1 f24"/>
                <a:gd name="f49" fmla="*/ f36 1 f24"/>
                <a:gd name="f50" fmla="*/ f37 1 f23"/>
                <a:gd name="f51" fmla="*/ f38 1 f24"/>
                <a:gd name="f52" fmla="*/ f39 1 f23"/>
                <a:gd name="f53" fmla="*/ f40 1 f24"/>
                <a:gd name="f54" fmla="*/ f41 1 f24"/>
                <a:gd name="f55" fmla="*/ f42 f18 1"/>
                <a:gd name="f56" fmla="*/ f43 f18 1"/>
                <a:gd name="f57" fmla="*/ f45 f19 1"/>
                <a:gd name="f58" fmla="*/ f44 f19 1"/>
                <a:gd name="f59" fmla="*/ f47 f18 1"/>
                <a:gd name="f60" fmla="*/ f48 f19 1"/>
                <a:gd name="f61" fmla="*/ f49 f19 1"/>
                <a:gd name="f62" fmla="*/ f50 f18 1"/>
                <a:gd name="f63" fmla="*/ f51 f19 1"/>
                <a:gd name="f64" fmla="*/ f52 f18 1"/>
                <a:gd name="f65" fmla="*/ f53 f19 1"/>
                <a:gd name="f66" fmla="*/ f54 f19 1"/>
              </a:gdLst>
              <a:ahLst/>
              <a:cxnLst>
                <a:cxn ang="3cd4">
                  <a:pos x="hc" y="t"/>
                </a:cxn>
                <a:cxn ang="0">
                  <a:pos x="r" y="vc"/>
                </a:cxn>
                <a:cxn ang="cd4">
                  <a:pos x="hc" y="b"/>
                </a:cxn>
                <a:cxn ang="cd2">
                  <a:pos x="l" y="vc"/>
                </a:cxn>
                <a:cxn ang="f46">
                  <a:pos x="f59" y="f60"/>
                </a:cxn>
                <a:cxn ang="f46">
                  <a:pos x="f59" y="f61"/>
                </a:cxn>
                <a:cxn ang="f46">
                  <a:pos x="f62" y="f63"/>
                </a:cxn>
                <a:cxn ang="f46">
                  <a:pos x="f64" y="f65"/>
                </a:cxn>
                <a:cxn ang="f46">
                  <a:pos x="f62" y="f66"/>
                </a:cxn>
              </a:cxnLst>
              <a:rect l="f55" t="f58" r="f56" b="f57"/>
              <a:pathLst>
                <a:path w="537744" h="1125156">
                  <a:moveTo>
                    <a:pt x="f6" y="f5"/>
                  </a:moveTo>
                  <a:lnTo>
                    <a:pt x="f6" y="f7"/>
                  </a:lnTo>
                  <a:lnTo>
                    <a:pt x="f8" y="f9"/>
                  </a:lnTo>
                  <a:cubicBezTo>
                    <a:pt x="f10" y="f11"/>
                    <a:pt x="f5" y="f12"/>
                    <a:pt x="f5" y="f13"/>
                  </a:cubicBezTo>
                  <a:cubicBezTo>
                    <a:pt x="f5" y="f14"/>
                    <a:pt x="f10" y="f15"/>
                    <a:pt x="f8" y="f16"/>
                  </a:cubicBezTo>
                  <a:close/>
                </a:path>
              </a:pathLst>
            </a:custGeom>
            <a:solidFill>
              <a:srgbClr val="00B2F3"/>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14" name="Freeform 33">
              <a:extLst>
                <a:ext uri="{FF2B5EF4-FFF2-40B4-BE49-F238E27FC236}">
                  <a16:creationId xmlns:a16="http://schemas.microsoft.com/office/drawing/2014/main" id="{1ED1B39A-0DD6-F2B9-73ED-9EBCAF51E7EB}"/>
                </a:ext>
              </a:extLst>
            </p:cNvPr>
            <p:cNvSpPr/>
            <p:nvPr/>
          </p:nvSpPr>
          <p:spPr>
            <a:xfrm>
              <a:off x="11654256" y="809143"/>
              <a:ext cx="537740" cy="1125160"/>
            </a:xfrm>
            <a:custGeom>
              <a:avLst/>
              <a:gdLst>
                <a:gd name="f0" fmla="val 10800000"/>
                <a:gd name="f1" fmla="val 5400000"/>
                <a:gd name="f2" fmla="val 180"/>
                <a:gd name="f3" fmla="val w"/>
                <a:gd name="f4" fmla="val h"/>
                <a:gd name="f5" fmla="val 0"/>
                <a:gd name="f6" fmla="val 537744"/>
                <a:gd name="f7" fmla="val 1125156"/>
                <a:gd name="f8" fmla="val 451422"/>
                <a:gd name="f9" fmla="val 1116454"/>
                <a:gd name="f10" fmla="val 193796"/>
                <a:gd name="f11" fmla="val 1063736"/>
                <a:gd name="f12" fmla="val 835789"/>
                <a:gd name="f13" fmla="val 562578"/>
                <a:gd name="f14" fmla="val 289367"/>
                <a:gd name="f15" fmla="val 61420"/>
                <a:gd name="f16" fmla="val 8702"/>
                <a:gd name="f17" fmla="+- 0 0 -90"/>
                <a:gd name="f18" fmla="*/ f3 1 537744"/>
                <a:gd name="f19" fmla="*/ f4 1 1125156"/>
                <a:gd name="f20" fmla="+- f7 0 f5"/>
                <a:gd name="f21" fmla="+- f6 0 f5"/>
                <a:gd name="f22" fmla="*/ f17 f0 1"/>
                <a:gd name="f23" fmla="*/ f21 1 537744"/>
                <a:gd name="f24" fmla="*/ f20 1 1125156"/>
                <a:gd name="f25" fmla="*/ 537744 f21 1"/>
                <a:gd name="f26" fmla="*/ 0 f20 1"/>
                <a:gd name="f27" fmla="*/ 1125156 f20 1"/>
                <a:gd name="f28" fmla="*/ 451422 f21 1"/>
                <a:gd name="f29" fmla="*/ 1116454 f20 1"/>
                <a:gd name="f30" fmla="*/ 0 f21 1"/>
                <a:gd name="f31" fmla="*/ 562578 f20 1"/>
                <a:gd name="f32" fmla="*/ 8702 f20 1"/>
                <a:gd name="f33" fmla="*/ f22 1 f2"/>
                <a:gd name="f34" fmla="*/ f25 1 537744"/>
                <a:gd name="f35" fmla="*/ f26 1 1125156"/>
                <a:gd name="f36" fmla="*/ f27 1 1125156"/>
                <a:gd name="f37" fmla="*/ f28 1 537744"/>
                <a:gd name="f38" fmla="*/ f29 1 1125156"/>
                <a:gd name="f39" fmla="*/ f30 1 537744"/>
                <a:gd name="f40" fmla="*/ f31 1 1125156"/>
                <a:gd name="f41" fmla="*/ f32 1 1125156"/>
                <a:gd name="f42" fmla="*/ f5 1 f23"/>
                <a:gd name="f43" fmla="*/ f6 1 f23"/>
                <a:gd name="f44" fmla="*/ f5 1 f24"/>
                <a:gd name="f45" fmla="*/ f7 1 f24"/>
                <a:gd name="f46" fmla="+- f33 0 f1"/>
                <a:gd name="f47" fmla="*/ f34 1 f23"/>
                <a:gd name="f48" fmla="*/ f35 1 f24"/>
                <a:gd name="f49" fmla="*/ f36 1 f24"/>
                <a:gd name="f50" fmla="*/ f37 1 f23"/>
                <a:gd name="f51" fmla="*/ f38 1 f24"/>
                <a:gd name="f52" fmla="*/ f39 1 f23"/>
                <a:gd name="f53" fmla="*/ f40 1 f24"/>
                <a:gd name="f54" fmla="*/ f41 1 f24"/>
                <a:gd name="f55" fmla="*/ f42 f18 1"/>
                <a:gd name="f56" fmla="*/ f43 f18 1"/>
                <a:gd name="f57" fmla="*/ f45 f19 1"/>
                <a:gd name="f58" fmla="*/ f44 f19 1"/>
                <a:gd name="f59" fmla="*/ f47 f18 1"/>
                <a:gd name="f60" fmla="*/ f48 f19 1"/>
                <a:gd name="f61" fmla="*/ f49 f19 1"/>
                <a:gd name="f62" fmla="*/ f50 f18 1"/>
                <a:gd name="f63" fmla="*/ f51 f19 1"/>
                <a:gd name="f64" fmla="*/ f52 f18 1"/>
                <a:gd name="f65" fmla="*/ f53 f19 1"/>
                <a:gd name="f66" fmla="*/ f54 f19 1"/>
              </a:gdLst>
              <a:ahLst/>
              <a:cxnLst>
                <a:cxn ang="3cd4">
                  <a:pos x="hc" y="t"/>
                </a:cxn>
                <a:cxn ang="0">
                  <a:pos x="r" y="vc"/>
                </a:cxn>
                <a:cxn ang="cd4">
                  <a:pos x="hc" y="b"/>
                </a:cxn>
                <a:cxn ang="cd2">
                  <a:pos x="l" y="vc"/>
                </a:cxn>
                <a:cxn ang="f46">
                  <a:pos x="f59" y="f60"/>
                </a:cxn>
                <a:cxn ang="f46">
                  <a:pos x="f59" y="f61"/>
                </a:cxn>
                <a:cxn ang="f46">
                  <a:pos x="f62" y="f63"/>
                </a:cxn>
                <a:cxn ang="f46">
                  <a:pos x="f64" y="f65"/>
                </a:cxn>
                <a:cxn ang="f46">
                  <a:pos x="f62" y="f66"/>
                </a:cxn>
              </a:cxnLst>
              <a:rect l="f55" t="f58" r="f56" b="f57"/>
              <a:pathLst>
                <a:path w="537744" h="1125156">
                  <a:moveTo>
                    <a:pt x="f6" y="f5"/>
                  </a:moveTo>
                  <a:lnTo>
                    <a:pt x="f6" y="f7"/>
                  </a:lnTo>
                  <a:lnTo>
                    <a:pt x="f8" y="f9"/>
                  </a:lnTo>
                  <a:cubicBezTo>
                    <a:pt x="f10" y="f11"/>
                    <a:pt x="f5" y="f12"/>
                    <a:pt x="f5" y="f13"/>
                  </a:cubicBezTo>
                  <a:cubicBezTo>
                    <a:pt x="f5" y="f14"/>
                    <a:pt x="f10" y="f15"/>
                    <a:pt x="f8" y="f16"/>
                  </a:cubicBezTo>
                  <a:close/>
                </a:path>
              </a:pathLst>
            </a:custGeom>
            <a:solidFill>
              <a:srgbClr val="EFF0E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15" name="Freeform 34">
              <a:extLst>
                <a:ext uri="{FF2B5EF4-FFF2-40B4-BE49-F238E27FC236}">
                  <a16:creationId xmlns:a16="http://schemas.microsoft.com/office/drawing/2014/main" id="{794D899E-6A8B-49DC-6B8B-129D11BEDFCB}"/>
                </a:ext>
              </a:extLst>
            </p:cNvPr>
            <p:cNvSpPr/>
            <p:nvPr/>
          </p:nvSpPr>
          <p:spPr>
            <a:xfrm>
              <a:off x="11654256" y="0"/>
              <a:ext cx="537740" cy="562785"/>
            </a:xfrm>
            <a:custGeom>
              <a:avLst/>
              <a:gdLst>
                <a:gd name="f0" fmla="val 10800000"/>
                <a:gd name="f1" fmla="val 5400000"/>
                <a:gd name="f2" fmla="val 180"/>
                <a:gd name="f3" fmla="val w"/>
                <a:gd name="f4" fmla="val h"/>
                <a:gd name="f5" fmla="val 0"/>
                <a:gd name="f6" fmla="val 537744"/>
                <a:gd name="f7" fmla="val 562788"/>
                <a:gd name="f8" fmla="val 21"/>
                <a:gd name="f9" fmla="val 451422"/>
                <a:gd name="f10" fmla="val 554086"/>
                <a:gd name="f11" fmla="val 193796"/>
                <a:gd name="f12" fmla="val 501368"/>
                <a:gd name="f13" fmla="val 273421"/>
                <a:gd name="f14" fmla="val 211"/>
                <a:gd name="f15" fmla="+- 0 0 -90"/>
                <a:gd name="f16" fmla="*/ f3 1 537744"/>
                <a:gd name="f17" fmla="*/ f4 1 562788"/>
                <a:gd name="f18" fmla="+- f7 0 f5"/>
                <a:gd name="f19" fmla="+- f6 0 f5"/>
                <a:gd name="f20" fmla="*/ f15 f0 1"/>
                <a:gd name="f21" fmla="*/ f19 1 537744"/>
                <a:gd name="f22" fmla="*/ f18 1 562788"/>
                <a:gd name="f23" fmla="*/ 21 f19 1"/>
                <a:gd name="f24" fmla="*/ 0 f18 1"/>
                <a:gd name="f25" fmla="*/ 537744 f19 1"/>
                <a:gd name="f26" fmla="*/ 562788 f18 1"/>
                <a:gd name="f27" fmla="*/ 451422 f19 1"/>
                <a:gd name="f28" fmla="*/ 554086 f18 1"/>
                <a:gd name="f29" fmla="*/ 0 f19 1"/>
                <a:gd name="f30" fmla="*/ 211 f18 1"/>
                <a:gd name="f31" fmla="*/ f20 1 f2"/>
                <a:gd name="f32" fmla="*/ f23 1 537744"/>
                <a:gd name="f33" fmla="*/ f24 1 562788"/>
                <a:gd name="f34" fmla="*/ f25 1 537744"/>
                <a:gd name="f35" fmla="*/ f26 1 562788"/>
                <a:gd name="f36" fmla="*/ f27 1 537744"/>
                <a:gd name="f37" fmla="*/ f28 1 562788"/>
                <a:gd name="f38" fmla="*/ f29 1 537744"/>
                <a:gd name="f39" fmla="*/ f30 1 562788"/>
                <a:gd name="f40" fmla="*/ f5 1 f21"/>
                <a:gd name="f41" fmla="*/ f6 1 f21"/>
                <a:gd name="f42" fmla="*/ f5 1 f22"/>
                <a:gd name="f43" fmla="*/ f7 1 f22"/>
                <a:gd name="f44" fmla="+- f31 0 f1"/>
                <a:gd name="f45" fmla="*/ f32 1 f21"/>
                <a:gd name="f46" fmla="*/ f33 1 f22"/>
                <a:gd name="f47" fmla="*/ f34 1 f21"/>
                <a:gd name="f48" fmla="*/ f35 1 f22"/>
                <a:gd name="f49" fmla="*/ f36 1 f21"/>
                <a:gd name="f50" fmla="*/ f37 1 f22"/>
                <a:gd name="f51" fmla="*/ f38 1 f21"/>
                <a:gd name="f52" fmla="*/ f39 1 f22"/>
                <a:gd name="f53" fmla="*/ f40 f16 1"/>
                <a:gd name="f54" fmla="*/ f41 f16 1"/>
                <a:gd name="f55" fmla="*/ f43 f17 1"/>
                <a:gd name="f56" fmla="*/ f42 f17 1"/>
                <a:gd name="f57" fmla="*/ f45 f16 1"/>
                <a:gd name="f58" fmla="*/ f46 f17 1"/>
                <a:gd name="f59" fmla="*/ f47 f16 1"/>
                <a:gd name="f60" fmla="*/ f48 f17 1"/>
                <a:gd name="f61" fmla="*/ f49 f16 1"/>
                <a:gd name="f62" fmla="*/ f50 f17 1"/>
                <a:gd name="f63" fmla="*/ f51 f16 1"/>
                <a:gd name="f64" fmla="*/ f52 f17 1"/>
              </a:gdLst>
              <a:ahLst/>
              <a:cxnLst>
                <a:cxn ang="3cd4">
                  <a:pos x="hc" y="t"/>
                </a:cxn>
                <a:cxn ang="0">
                  <a:pos x="r" y="vc"/>
                </a:cxn>
                <a:cxn ang="cd4">
                  <a:pos x="hc" y="b"/>
                </a:cxn>
                <a:cxn ang="cd2">
                  <a:pos x="l" y="vc"/>
                </a:cxn>
                <a:cxn ang="f44">
                  <a:pos x="f57" y="f58"/>
                </a:cxn>
                <a:cxn ang="f44">
                  <a:pos x="f59" y="f58"/>
                </a:cxn>
                <a:cxn ang="f44">
                  <a:pos x="f59" y="f60"/>
                </a:cxn>
                <a:cxn ang="f44">
                  <a:pos x="f61" y="f62"/>
                </a:cxn>
                <a:cxn ang="f44">
                  <a:pos x="f63" y="f64"/>
                </a:cxn>
              </a:cxnLst>
              <a:rect l="f53" t="f56" r="f54" b="f55"/>
              <a:pathLst>
                <a:path w="537744" h="562788">
                  <a:moveTo>
                    <a:pt x="f8" y="f5"/>
                  </a:moveTo>
                  <a:lnTo>
                    <a:pt x="f6" y="f5"/>
                  </a:lnTo>
                  <a:lnTo>
                    <a:pt x="f6" y="f7"/>
                  </a:lnTo>
                  <a:lnTo>
                    <a:pt x="f9" y="f10"/>
                  </a:lnTo>
                  <a:cubicBezTo>
                    <a:pt x="f11" y="f12"/>
                    <a:pt x="f5" y="f13"/>
                    <a:pt x="f5" y="f14"/>
                  </a:cubicBezTo>
                  <a:close/>
                </a:path>
              </a:pathLst>
            </a:custGeom>
            <a:solidFill>
              <a:srgbClr val="00B2F3"/>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grpSp>
      <p:sp>
        <p:nvSpPr>
          <p:cNvPr id="16" name="Title 1">
            <a:extLst>
              <a:ext uri="{FF2B5EF4-FFF2-40B4-BE49-F238E27FC236}">
                <a16:creationId xmlns:a16="http://schemas.microsoft.com/office/drawing/2014/main" id="{0A8437BA-3D70-3877-190D-E5EAD320FD0F}"/>
              </a:ext>
            </a:extLst>
          </p:cNvPr>
          <p:cNvSpPr txBox="1">
            <a:spLocks noGrp="1"/>
          </p:cNvSpPr>
          <p:nvPr>
            <p:ph type="title"/>
          </p:nvPr>
        </p:nvSpPr>
        <p:spPr/>
        <p:txBody>
          <a:bodyPr/>
          <a:lstStyle>
            <a:lvl1pPr>
              <a:defRPr/>
            </a:lvl1pPr>
          </a:lstStyle>
          <a:p>
            <a:pPr lvl="0"/>
            <a:r>
              <a:rPr lang="en-US"/>
              <a:t>Click to edit Master title style</a:t>
            </a:r>
          </a:p>
        </p:txBody>
      </p:sp>
      <p:sp>
        <p:nvSpPr>
          <p:cNvPr id="17" name="Vertical Text Placeholder 2">
            <a:extLst>
              <a:ext uri="{FF2B5EF4-FFF2-40B4-BE49-F238E27FC236}">
                <a16:creationId xmlns:a16="http://schemas.microsoft.com/office/drawing/2014/main" id="{AEE285B2-065F-4438-3C62-D20F144B0CE9}"/>
              </a:ext>
            </a:extLst>
          </p:cNvPr>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 name="Date Placeholder 3">
            <a:extLst>
              <a:ext uri="{FF2B5EF4-FFF2-40B4-BE49-F238E27FC236}">
                <a16:creationId xmlns:a16="http://schemas.microsoft.com/office/drawing/2014/main" id="{75B8A287-C3BB-27F6-1AF9-3CC6047639CA}"/>
              </a:ext>
            </a:extLst>
          </p:cNvPr>
          <p:cNvSpPr txBox="1">
            <a:spLocks noGrp="1"/>
          </p:cNvSpPr>
          <p:nvPr>
            <p:ph type="dt" sz="half" idx="7"/>
          </p:nvPr>
        </p:nvSpPr>
        <p:spPr/>
        <p:txBody>
          <a:bodyPr/>
          <a:lstStyle>
            <a:lvl1pPr>
              <a:defRPr/>
            </a:lvl1pPr>
          </a:lstStyle>
          <a:p>
            <a:pPr lvl="0"/>
            <a:fld id="{65231B81-F353-4C67-9A56-7E0572529EB8}" type="datetime1">
              <a:rPr lang="en-US"/>
              <a:pPr lvl="0"/>
              <a:t>4/24/2023</a:t>
            </a:fld>
            <a:endParaRPr lang="en-US"/>
          </a:p>
        </p:txBody>
      </p:sp>
      <p:sp>
        <p:nvSpPr>
          <p:cNvPr id="19" name="Footer Placeholder 4">
            <a:extLst>
              <a:ext uri="{FF2B5EF4-FFF2-40B4-BE49-F238E27FC236}">
                <a16:creationId xmlns:a16="http://schemas.microsoft.com/office/drawing/2014/main" id="{6F58E9C7-4F44-A45E-51B9-4171283E8150}"/>
              </a:ext>
            </a:extLst>
          </p:cNvPr>
          <p:cNvSpPr txBox="1">
            <a:spLocks noGrp="1"/>
          </p:cNvSpPr>
          <p:nvPr>
            <p:ph type="ftr" sz="quarter" idx="9"/>
          </p:nvPr>
        </p:nvSpPr>
        <p:spPr/>
        <p:txBody>
          <a:bodyPr/>
          <a:lstStyle>
            <a:lvl1pPr>
              <a:defRPr/>
            </a:lvl1pPr>
          </a:lstStyle>
          <a:p>
            <a:pPr lvl="0"/>
            <a:endParaRPr lang="en-US"/>
          </a:p>
        </p:txBody>
      </p:sp>
      <p:sp>
        <p:nvSpPr>
          <p:cNvPr id="20" name="Slide Number Placeholder 5">
            <a:extLst>
              <a:ext uri="{FF2B5EF4-FFF2-40B4-BE49-F238E27FC236}">
                <a16:creationId xmlns:a16="http://schemas.microsoft.com/office/drawing/2014/main" id="{9C6EC417-4343-49EF-6DB5-D51570641FE4}"/>
              </a:ext>
            </a:extLst>
          </p:cNvPr>
          <p:cNvSpPr txBox="1">
            <a:spLocks noGrp="1"/>
          </p:cNvSpPr>
          <p:nvPr>
            <p:ph type="sldNum" sz="quarter" idx="8"/>
          </p:nvPr>
        </p:nvSpPr>
        <p:spPr>
          <a:xfrm>
            <a:off x="7086481" y="6141082"/>
            <a:ext cx="813816" cy="365129"/>
          </a:xfrm>
        </p:spPr>
        <p:txBody>
          <a:bodyPr/>
          <a:lstStyle>
            <a:lvl1pPr>
              <a:defRPr/>
            </a:lvl1pPr>
          </a:lstStyle>
          <a:p>
            <a:pPr lvl="0"/>
            <a:fld id="{AFEBD52F-68EF-4BA1-8864-6B8A50444921}" type="slidenum">
              <a:t>‹#›</a:t>
            </a:fld>
            <a:endParaRPr lang="en-US"/>
          </a:p>
        </p:txBody>
      </p:sp>
      <p:cxnSp>
        <p:nvCxnSpPr>
          <p:cNvPr id="21" name="Straight Connector 6">
            <a:extLst>
              <a:ext uri="{FF2B5EF4-FFF2-40B4-BE49-F238E27FC236}">
                <a16:creationId xmlns:a16="http://schemas.microsoft.com/office/drawing/2014/main" id="{0ABF8D35-3691-522F-D6CD-B5E7C9A030DA}"/>
              </a:ext>
            </a:extLst>
          </p:cNvPr>
          <p:cNvCxnSpPr/>
          <p:nvPr/>
        </p:nvCxnSpPr>
        <p:spPr>
          <a:xfrm>
            <a:off x="565154" y="6087105"/>
            <a:ext cx="7335143" cy="0"/>
          </a:xfrm>
          <a:prstGeom prst="straightConnector1">
            <a:avLst/>
          </a:prstGeom>
          <a:noFill/>
          <a:ln w="12701" cap="flat">
            <a:solidFill>
              <a:srgbClr val="A6A6A6"/>
            </a:solidFill>
            <a:prstDash val="solid"/>
            <a:miter/>
          </a:ln>
        </p:spPr>
      </p:cxnSp>
    </p:spTree>
    <p:extLst>
      <p:ext uri="{BB962C8B-B14F-4D97-AF65-F5344CB8AC3E}">
        <p14:creationId xmlns:p14="http://schemas.microsoft.com/office/powerpoint/2010/main" val="38427020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2" name="Group 14">
            <a:extLst>
              <a:ext uri="{FF2B5EF4-FFF2-40B4-BE49-F238E27FC236}">
                <a16:creationId xmlns:a16="http://schemas.microsoft.com/office/drawing/2014/main" id="{CC8042D4-5648-1377-AF70-8EDD055A2B6A}"/>
              </a:ext>
            </a:extLst>
          </p:cNvPr>
          <p:cNvGrpSpPr/>
          <p:nvPr/>
        </p:nvGrpSpPr>
        <p:grpSpPr>
          <a:xfrm>
            <a:off x="10290319" y="0"/>
            <a:ext cx="1901677" cy="6857999"/>
            <a:chOff x="10290319" y="0"/>
            <a:chExt cx="1901677" cy="6857999"/>
          </a:xfrm>
        </p:grpSpPr>
        <p:sp>
          <p:nvSpPr>
            <p:cNvPr id="3" name="Freeform 16">
              <a:extLst>
                <a:ext uri="{FF2B5EF4-FFF2-40B4-BE49-F238E27FC236}">
                  <a16:creationId xmlns:a16="http://schemas.microsoft.com/office/drawing/2014/main" id="{1C987387-C7E3-3244-82BB-F1C3B226B385}"/>
                </a:ext>
              </a:extLst>
            </p:cNvPr>
            <p:cNvSpPr/>
            <p:nvPr/>
          </p:nvSpPr>
          <p:spPr>
            <a:xfrm>
              <a:off x="10290319" y="0"/>
              <a:ext cx="1130719" cy="565574"/>
            </a:xfrm>
            <a:custGeom>
              <a:avLst/>
              <a:gdLst>
                <a:gd name="f0" fmla="val 10800000"/>
                <a:gd name="f1" fmla="val 5400000"/>
                <a:gd name="f2" fmla="val 180"/>
                <a:gd name="f3" fmla="val w"/>
                <a:gd name="f4" fmla="val h"/>
                <a:gd name="f5" fmla="val 0"/>
                <a:gd name="f6" fmla="val 1130724"/>
                <a:gd name="f7" fmla="val 565573"/>
                <a:gd name="f8" fmla="val 21"/>
                <a:gd name="f9" fmla="val 1130703"/>
                <a:gd name="f10" fmla="val 211"/>
                <a:gd name="f11" fmla="val 312452"/>
                <a:gd name="f12" fmla="val 877603"/>
                <a:gd name="f13" fmla="val 565362"/>
                <a:gd name="f14" fmla="val 253121"/>
                <a:gd name="f15" fmla="+- 0 0 -90"/>
                <a:gd name="f16" fmla="*/ f3 1 1130724"/>
                <a:gd name="f17" fmla="*/ f4 1 565573"/>
                <a:gd name="f18" fmla="+- f7 0 f5"/>
                <a:gd name="f19" fmla="+- f6 0 f5"/>
                <a:gd name="f20" fmla="*/ f15 f0 1"/>
                <a:gd name="f21" fmla="*/ f19 1 1130724"/>
                <a:gd name="f22" fmla="*/ f18 1 565573"/>
                <a:gd name="f23" fmla="*/ 21 f19 1"/>
                <a:gd name="f24" fmla="*/ 0 f18 1"/>
                <a:gd name="f25" fmla="*/ 1130703 f19 1"/>
                <a:gd name="f26" fmla="*/ 1130724 f19 1"/>
                <a:gd name="f27" fmla="*/ 211 f18 1"/>
                <a:gd name="f28" fmla="*/ 565362 f19 1"/>
                <a:gd name="f29" fmla="*/ 565573 f18 1"/>
                <a:gd name="f30" fmla="*/ 0 f19 1"/>
                <a:gd name="f31" fmla="*/ f20 1 f2"/>
                <a:gd name="f32" fmla="*/ f23 1 1130724"/>
                <a:gd name="f33" fmla="*/ f24 1 565573"/>
                <a:gd name="f34" fmla="*/ f25 1 1130724"/>
                <a:gd name="f35" fmla="*/ f26 1 1130724"/>
                <a:gd name="f36" fmla="*/ f27 1 565573"/>
                <a:gd name="f37" fmla="*/ f28 1 1130724"/>
                <a:gd name="f38" fmla="*/ f29 1 565573"/>
                <a:gd name="f39" fmla="*/ f30 1 1130724"/>
                <a:gd name="f40" fmla="*/ f5 1 f21"/>
                <a:gd name="f41" fmla="*/ f6 1 f21"/>
                <a:gd name="f42" fmla="*/ f5 1 f22"/>
                <a:gd name="f43" fmla="*/ f7 1 f22"/>
                <a:gd name="f44" fmla="+- f31 0 f1"/>
                <a:gd name="f45" fmla="*/ f32 1 f21"/>
                <a:gd name="f46" fmla="*/ f33 1 f22"/>
                <a:gd name="f47" fmla="*/ f34 1 f21"/>
                <a:gd name="f48" fmla="*/ f35 1 f21"/>
                <a:gd name="f49" fmla="*/ f36 1 f22"/>
                <a:gd name="f50" fmla="*/ f37 1 f21"/>
                <a:gd name="f51" fmla="*/ f38 1 f22"/>
                <a:gd name="f52" fmla="*/ f39 1 f21"/>
                <a:gd name="f53" fmla="*/ f40 f16 1"/>
                <a:gd name="f54" fmla="*/ f41 f16 1"/>
                <a:gd name="f55" fmla="*/ f43 f17 1"/>
                <a:gd name="f56" fmla="*/ f42 f17 1"/>
                <a:gd name="f57" fmla="*/ f45 f16 1"/>
                <a:gd name="f58" fmla="*/ f46 f17 1"/>
                <a:gd name="f59" fmla="*/ f47 f16 1"/>
                <a:gd name="f60" fmla="*/ f48 f16 1"/>
                <a:gd name="f61" fmla="*/ f49 f17 1"/>
                <a:gd name="f62" fmla="*/ f50 f16 1"/>
                <a:gd name="f63" fmla="*/ f51 f17 1"/>
                <a:gd name="f64" fmla="*/ f52 f16 1"/>
              </a:gdLst>
              <a:ahLst/>
              <a:cxnLst>
                <a:cxn ang="3cd4">
                  <a:pos x="hc" y="t"/>
                </a:cxn>
                <a:cxn ang="0">
                  <a:pos x="r" y="vc"/>
                </a:cxn>
                <a:cxn ang="cd4">
                  <a:pos x="hc" y="b"/>
                </a:cxn>
                <a:cxn ang="cd2">
                  <a:pos x="l" y="vc"/>
                </a:cxn>
                <a:cxn ang="f44">
                  <a:pos x="f57" y="f58"/>
                </a:cxn>
                <a:cxn ang="f44">
                  <a:pos x="f59" y="f58"/>
                </a:cxn>
                <a:cxn ang="f44">
                  <a:pos x="f60" y="f61"/>
                </a:cxn>
                <a:cxn ang="f44">
                  <a:pos x="f62" y="f63"/>
                </a:cxn>
                <a:cxn ang="f44">
                  <a:pos x="f64" y="f61"/>
                </a:cxn>
              </a:cxnLst>
              <a:rect l="f53" t="f56" r="f54" b="f55"/>
              <a:pathLst>
                <a:path w="1130724" h="565573">
                  <a:moveTo>
                    <a:pt x="f8" y="f5"/>
                  </a:moveTo>
                  <a:lnTo>
                    <a:pt x="f9" y="f5"/>
                  </a:lnTo>
                  <a:lnTo>
                    <a:pt x="f6" y="f10"/>
                  </a:lnTo>
                  <a:cubicBezTo>
                    <a:pt x="f6" y="f11"/>
                    <a:pt x="f12" y="f7"/>
                    <a:pt x="f13" y="f7"/>
                  </a:cubicBezTo>
                  <a:cubicBezTo>
                    <a:pt x="f14" y="f7"/>
                    <a:pt x="f5" y="f11"/>
                    <a:pt x="f5" y="f10"/>
                  </a:cubicBezTo>
                  <a:close/>
                </a:path>
              </a:pathLst>
            </a:custGeom>
            <a:solidFill>
              <a:srgbClr val="EFF0E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4" name="Freeform 17">
              <a:extLst>
                <a:ext uri="{FF2B5EF4-FFF2-40B4-BE49-F238E27FC236}">
                  <a16:creationId xmlns:a16="http://schemas.microsoft.com/office/drawing/2014/main" id="{786D8429-79A3-7088-7A8E-A99B76C7C072}"/>
                </a:ext>
              </a:extLst>
            </p:cNvPr>
            <p:cNvSpPr/>
            <p:nvPr/>
          </p:nvSpPr>
          <p:spPr>
            <a:xfrm>
              <a:off x="11653177" y="6295095"/>
              <a:ext cx="538819" cy="562904"/>
            </a:xfrm>
            <a:custGeom>
              <a:avLst/>
              <a:gdLst>
                <a:gd name="f0" fmla="val 10800000"/>
                <a:gd name="f1" fmla="val 5400000"/>
                <a:gd name="f2" fmla="val 180"/>
                <a:gd name="f3" fmla="val w"/>
                <a:gd name="f4" fmla="val h"/>
                <a:gd name="f5" fmla="val 0"/>
                <a:gd name="f6" fmla="val 538821"/>
                <a:gd name="f7" fmla="val 562907"/>
                <a:gd name="f8" fmla="val 22"/>
                <a:gd name="f9" fmla="val 562686"/>
                <a:gd name="f10" fmla="val 289475"/>
                <a:gd name="f11" fmla="val 193796"/>
                <a:gd name="f12" fmla="val 61528"/>
                <a:gd name="f13" fmla="val 451422"/>
                <a:gd name="f14" fmla="val 8810"/>
                <a:gd name="f15" fmla="+- 0 0 -90"/>
                <a:gd name="f16" fmla="*/ f3 1 538821"/>
                <a:gd name="f17" fmla="*/ f4 1 562907"/>
                <a:gd name="f18" fmla="+- f7 0 f5"/>
                <a:gd name="f19" fmla="+- f6 0 f5"/>
                <a:gd name="f20" fmla="*/ f15 f0 1"/>
                <a:gd name="f21" fmla="*/ f19 1 538821"/>
                <a:gd name="f22" fmla="*/ f18 1 562907"/>
                <a:gd name="f23" fmla="*/ 538821 f19 1"/>
                <a:gd name="f24" fmla="*/ 0 f18 1"/>
                <a:gd name="f25" fmla="*/ 562907 f18 1"/>
                <a:gd name="f26" fmla="*/ 22 f19 1"/>
                <a:gd name="f27" fmla="*/ 0 f19 1"/>
                <a:gd name="f28" fmla="*/ 562686 f18 1"/>
                <a:gd name="f29" fmla="*/ 451422 f19 1"/>
                <a:gd name="f30" fmla="*/ 8810 f18 1"/>
                <a:gd name="f31" fmla="*/ f20 1 f2"/>
                <a:gd name="f32" fmla="*/ f23 1 538821"/>
                <a:gd name="f33" fmla="*/ f24 1 562907"/>
                <a:gd name="f34" fmla="*/ f25 1 562907"/>
                <a:gd name="f35" fmla="*/ f26 1 538821"/>
                <a:gd name="f36" fmla="*/ f27 1 538821"/>
                <a:gd name="f37" fmla="*/ f28 1 562907"/>
                <a:gd name="f38" fmla="*/ f29 1 538821"/>
                <a:gd name="f39" fmla="*/ f30 1 562907"/>
                <a:gd name="f40" fmla="*/ f5 1 f21"/>
                <a:gd name="f41" fmla="*/ f6 1 f21"/>
                <a:gd name="f42" fmla="*/ f5 1 f22"/>
                <a:gd name="f43" fmla="*/ f7 1 f22"/>
                <a:gd name="f44" fmla="+- f31 0 f1"/>
                <a:gd name="f45" fmla="*/ f32 1 f21"/>
                <a:gd name="f46" fmla="*/ f33 1 f22"/>
                <a:gd name="f47" fmla="*/ f34 1 f22"/>
                <a:gd name="f48" fmla="*/ f35 1 f21"/>
                <a:gd name="f49" fmla="*/ f36 1 f21"/>
                <a:gd name="f50" fmla="*/ f37 1 f22"/>
                <a:gd name="f51" fmla="*/ f38 1 f21"/>
                <a:gd name="f52" fmla="*/ f39 1 f22"/>
                <a:gd name="f53" fmla="*/ f40 f16 1"/>
                <a:gd name="f54" fmla="*/ f41 f16 1"/>
                <a:gd name="f55" fmla="*/ f43 f17 1"/>
                <a:gd name="f56" fmla="*/ f42 f17 1"/>
                <a:gd name="f57" fmla="*/ f45 f16 1"/>
                <a:gd name="f58" fmla="*/ f46 f17 1"/>
                <a:gd name="f59" fmla="*/ f47 f17 1"/>
                <a:gd name="f60" fmla="*/ f48 f16 1"/>
                <a:gd name="f61" fmla="*/ f49 f16 1"/>
                <a:gd name="f62" fmla="*/ f50 f17 1"/>
                <a:gd name="f63" fmla="*/ f51 f16 1"/>
                <a:gd name="f64" fmla="*/ f52 f17 1"/>
              </a:gdLst>
              <a:ahLst/>
              <a:cxnLst>
                <a:cxn ang="3cd4">
                  <a:pos x="hc" y="t"/>
                </a:cxn>
                <a:cxn ang="0">
                  <a:pos x="r" y="vc"/>
                </a:cxn>
                <a:cxn ang="cd4">
                  <a:pos x="hc" y="b"/>
                </a:cxn>
                <a:cxn ang="cd2">
                  <a:pos x="l" y="vc"/>
                </a:cxn>
                <a:cxn ang="f44">
                  <a:pos x="f57" y="f58"/>
                </a:cxn>
                <a:cxn ang="f44">
                  <a:pos x="f57" y="f59"/>
                </a:cxn>
                <a:cxn ang="f44">
                  <a:pos x="f60" y="f59"/>
                </a:cxn>
                <a:cxn ang="f44">
                  <a:pos x="f61" y="f62"/>
                </a:cxn>
                <a:cxn ang="f44">
                  <a:pos x="f63" y="f64"/>
                </a:cxn>
              </a:cxnLst>
              <a:rect l="f53" t="f56" r="f54" b="f55"/>
              <a:pathLst>
                <a:path w="538821" h="562907">
                  <a:moveTo>
                    <a:pt x="f6" y="f5"/>
                  </a:moveTo>
                  <a:lnTo>
                    <a:pt x="f6" y="f7"/>
                  </a:lnTo>
                  <a:lnTo>
                    <a:pt x="f8" y="f7"/>
                  </a:lnTo>
                  <a:lnTo>
                    <a:pt x="f5" y="f9"/>
                  </a:lnTo>
                  <a:cubicBezTo>
                    <a:pt x="f5" y="f10"/>
                    <a:pt x="f11" y="f12"/>
                    <a:pt x="f13" y="f14"/>
                  </a:cubicBezTo>
                  <a:close/>
                </a:path>
              </a:pathLst>
            </a:custGeom>
            <a:solidFill>
              <a:srgbClr val="EFF0E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5" name="Freeform 18">
              <a:extLst>
                <a:ext uri="{FF2B5EF4-FFF2-40B4-BE49-F238E27FC236}">
                  <a16:creationId xmlns:a16="http://schemas.microsoft.com/office/drawing/2014/main" id="{27752E56-C3E0-FD76-3CBA-24E1C20558B8}"/>
                </a:ext>
              </a:extLst>
            </p:cNvPr>
            <p:cNvSpPr/>
            <p:nvPr/>
          </p:nvSpPr>
          <p:spPr>
            <a:xfrm>
              <a:off x="11653177" y="3552069"/>
              <a:ext cx="538819" cy="1125370"/>
            </a:xfrm>
            <a:custGeom>
              <a:avLst/>
              <a:gdLst>
                <a:gd name="f0" fmla="val 10800000"/>
                <a:gd name="f1" fmla="val 5400000"/>
                <a:gd name="f2" fmla="val 180"/>
                <a:gd name="f3" fmla="val w"/>
                <a:gd name="f4" fmla="val h"/>
                <a:gd name="f5" fmla="val 0"/>
                <a:gd name="f6" fmla="val 538821"/>
                <a:gd name="f7" fmla="val 1125373"/>
                <a:gd name="f8" fmla="val 451422"/>
                <a:gd name="f9" fmla="val 1116562"/>
                <a:gd name="f10" fmla="val 193796"/>
                <a:gd name="f11" fmla="val 1063844"/>
                <a:gd name="f12" fmla="val 835897"/>
                <a:gd name="f13" fmla="val 562686"/>
                <a:gd name="f14" fmla="val 289475"/>
                <a:gd name="f15" fmla="val 61528"/>
                <a:gd name="f16" fmla="val 8810"/>
                <a:gd name="f17" fmla="+- 0 0 -90"/>
                <a:gd name="f18" fmla="*/ f3 1 538821"/>
                <a:gd name="f19" fmla="*/ f4 1 1125373"/>
                <a:gd name="f20" fmla="+- f7 0 f5"/>
                <a:gd name="f21" fmla="+- f6 0 f5"/>
                <a:gd name="f22" fmla="*/ f17 f0 1"/>
                <a:gd name="f23" fmla="*/ f21 1 538821"/>
                <a:gd name="f24" fmla="*/ f20 1 1125373"/>
                <a:gd name="f25" fmla="*/ 538821 f21 1"/>
                <a:gd name="f26" fmla="*/ 0 f20 1"/>
                <a:gd name="f27" fmla="*/ 1125373 f20 1"/>
                <a:gd name="f28" fmla="*/ 451422 f21 1"/>
                <a:gd name="f29" fmla="*/ 1116562 f20 1"/>
                <a:gd name="f30" fmla="*/ 0 f21 1"/>
                <a:gd name="f31" fmla="*/ 562686 f20 1"/>
                <a:gd name="f32" fmla="*/ 8810 f20 1"/>
                <a:gd name="f33" fmla="*/ f22 1 f2"/>
                <a:gd name="f34" fmla="*/ f25 1 538821"/>
                <a:gd name="f35" fmla="*/ f26 1 1125373"/>
                <a:gd name="f36" fmla="*/ f27 1 1125373"/>
                <a:gd name="f37" fmla="*/ f28 1 538821"/>
                <a:gd name="f38" fmla="*/ f29 1 1125373"/>
                <a:gd name="f39" fmla="*/ f30 1 538821"/>
                <a:gd name="f40" fmla="*/ f31 1 1125373"/>
                <a:gd name="f41" fmla="*/ f32 1 1125373"/>
                <a:gd name="f42" fmla="*/ f5 1 f23"/>
                <a:gd name="f43" fmla="*/ f6 1 f23"/>
                <a:gd name="f44" fmla="*/ f5 1 f24"/>
                <a:gd name="f45" fmla="*/ f7 1 f24"/>
                <a:gd name="f46" fmla="+- f33 0 f1"/>
                <a:gd name="f47" fmla="*/ f34 1 f23"/>
                <a:gd name="f48" fmla="*/ f35 1 f24"/>
                <a:gd name="f49" fmla="*/ f36 1 f24"/>
                <a:gd name="f50" fmla="*/ f37 1 f23"/>
                <a:gd name="f51" fmla="*/ f38 1 f24"/>
                <a:gd name="f52" fmla="*/ f39 1 f23"/>
                <a:gd name="f53" fmla="*/ f40 1 f24"/>
                <a:gd name="f54" fmla="*/ f41 1 f24"/>
                <a:gd name="f55" fmla="*/ f42 f18 1"/>
                <a:gd name="f56" fmla="*/ f43 f18 1"/>
                <a:gd name="f57" fmla="*/ f45 f19 1"/>
                <a:gd name="f58" fmla="*/ f44 f19 1"/>
                <a:gd name="f59" fmla="*/ f47 f18 1"/>
                <a:gd name="f60" fmla="*/ f48 f19 1"/>
                <a:gd name="f61" fmla="*/ f49 f19 1"/>
                <a:gd name="f62" fmla="*/ f50 f18 1"/>
                <a:gd name="f63" fmla="*/ f51 f19 1"/>
                <a:gd name="f64" fmla="*/ f52 f18 1"/>
                <a:gd name="f65" fmla="*/ f53 f19 1"/>
                <a:gd name="f66" fmla="*/ f54 f19 1"/>
              </a:gdLst>
              <a:ahLst/>
              <a:cxnLst>
                <a:cxn ang="3cd4">
                  <a:pos x="hc" y="t"/>
                </a:cxn>
                <a:cxn ang="0">
                  <a:pos x="r" y="vc"/>
                </a:cxn>
                <a:cxn ang="cd4">
                  <a:pos x="hc" y="b"/>
                </a:cxn>
                <a:cxn ang="cd2">
                  <a:pos x="l" y="vc"/>
                </a:cxn>
                <a:cxn ang="f46">
                  <a:pos x="f59" y="f60"/>
                </a:cxn>
                <a:cxn ang="f46">
                  <a:pos x="f59" y="f61"/>
                </a:cxn>
                <a:cxn ang="f46">
                  <a:pos x="f62" y="f63"/>
                </a:cxn>
                <a:cxn ang="f46">
                  <a:pos x="f64" y="f65"/>
                </a:cxn>
                <a:cxn ang="f46">
                  <a:pos x="f62" y="f66"/>
                </a:cxn>
              </a:cxnLst>
              <a:rect l="f55" t="f58" r="f56" b="f57"/>
              <a:pathLst>
                <a:path w="538821" h="1125373">
                  <a:moveTo>
                    <a:pt x="f6" y="f5"/>
                  </a:moveTo>
                  <a:lnTo>
                    <a:pt x="f6" y="f7"/>
                  </a:lnTo>
                  <a:lnTo>
                    <a:pt x="f8" y="f9"/>
                  </a:lnTo>
                  <a:cubicBezTo>
                    <a:pt x="f10" y="f11"/>
                    <a:pt x="f5" y="f12"/>
                    <a:pt x="f5" y="f13"/>
                  </a:cubicBezTo>
                  <a:cubicBezTo>
                    <a:pt x="f5" y="f14"/>
                    <a:pt x="f10" y="f15"/>
                    <a:pt x="f8" y="f16"/>
                  </a:cubicBezTo>
                  <a:close/>
                </a:path>
              </a:pathLst>
            </a:custGeom>
            <a:solidFill>
              <a:srgbClr val="EFF0E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6" name="Freeform 19">
              <a:extLst>
                <a:ext uri="{FF2B5EF4-FFF2-40B4-BE49-F238E27FC236}">
                  <a16:creationId xmlns:a16="http://schemas.microsoft.com/office/drawing/2014/main" id="{23174A35-26DE-D68A-3535-8A98475864C0}"/>
                </a:ext>
              </a:extLst>
            </p:cNvPr>
            <p:cNvSpPr/>
            <p:nvPr/>
          </p:nvSpPr>
          <p:spPr>
            <a:xfrm>
              <a:off x="11653177" y="2180551"/>
              <a:ext cx="538819" cy="1125370"/>
            </a:xfrm>
            <a:custGeom>
              <a:avLst/>
              <a:gdLst>
                <a:gd name="f0" fmla="val 10800000"/>
                <a:gd name="f1" fmla="val 5400000"/>
                <a:gd name="f2" fmla="val 180"/>
                <a:gd name="f3" fmla="val w"/>
                <a:gd name="f4" fmla="val h"/>
                <a:gd name="f5" fmla="val 0"/>
                <a:gd name="f6" fmla="val 538821"/>
                <a:gd name="f7" fmla="val 1125373"/>
                <a:gd name="f8" fmla="val 451422"/>
                <a:gd name="f9" fmla="val 1116562"/>
                <a:gd name="f10" fmla="val 193796"/>
                <a:gd name="f11" fmla="val 1063844"/>
                <a:gd name="f12" fmla="val 835897"/>
                <a:gd name="f13" fmla="val 562686"/>
                <a:gd name="f14" fmla="val 289475"/>
                <a:gd name="f15" fmla="val 61528"/>
                <a:gd name="f16" fmla="val 8810"/>
                <a:gd name="f17" fmla="+- 0 0 -90"/>
                <a:gd name="f18" fmla="*/ f3 1 538821"/>
                <a:gd name="f19" fmla="*/ f4 1 1125373"/>
                <a:gd name="f20" fmla="+- f7 0 f5"/>
                <a:gd name="f21" fmla="+- f6 0 f5"/>
                <a:gd name="f22" fmla="*/ f17 f0 1"/>
                <a:gd name="f23" fmla="*/ f21 1 538821"/>
                <a:gd name="f24" fmla="*/ f20 1 1125373"/>
                <a:gd name="f25" fmla="*/ 538821 f21 1"/>
                <a:gd name="f26" fmla="*/ 0 f20 1"/>
                <a:gd name="f27" fmla="*/ 1125373 f20 1"/>
                <a:gd name="f28" fmla="*/ 451422 f21 1"/>
                <a:gd name="f29" fmla="*/ 1116562 f20 1"/>
                <a:gd name="f30" fmla="*/ 0 f21 1"/>
                <a:gd name="f31" fmla="*/ 562686 f20 1"/>
                <a:gd name="f32" fmla="*/ 8810 f20 1"/>
                <a:gd name="f33" fmla="*/ f22 1 f2"/>
                <a:gd name="f34" fmla="*/ f25 1 538821"/>
                <a:gd name="f35" fmla="*/ f26 1 1125373"/>
                <a:gd name="f36" fmla="*/ f27 1 1125373"/>
                <a:gd name="f37" fmla="*/ f28 1 538821"/>
                <a:gd name="f38" fmla="*/ f29 1 1125373"/>
                <a:gd name="f39" fmla="*/ f30 1 538821"/>
                <a:gd name="f40" fmla="*/ f31 1 1125373"/>
                <a:gd name="f41" fmla="*/ f32 1 1125373"/>
                <a:gd name="f42" fmla="*/ f5 1 f23"/>
                <a:gd name="f43" fmla="*/ f6 1 f23"/>
                <a:gd name="f44" fmla="*/ f5 1 f24"/>
                <a:gd name="f45" fmla="*/ f7 1 f24"/>
                <a:gd name="f46" fmla="+- f33 0 f1"/>
                <a:gd name="f47" fmla="*/ f34 1 f23"/>
                <a:gd name="f48" fmla="*/ f35 1 f24"/>
                <a:gd name="f49" fmla="*/ f36 1 f24"/>
                <a:gd name="f50" fmla="*/ f37 1 f23"/>
                <a:gd name="f51" fmla="*/ f38 1 f24"/>
                <a:gd name="f52" fmla="*/ f39 1 f23"/>
                <a:gd name="f53" fmla="*/ f40 1 f24"/>
                <a:gd name="f54" fmla="*/ f41 1 f24"/>
                <a:gd name="f55" fmla="*/ f42 f18 1"/>
                <a:gd name="f56" fmla="*/ f43 f18 1"/>
                <a:gd name="f57" fmla="*/ f45 f19 1"/>
                <a:gd name="f58" fmla="*/ f44 f19 1"/>
                <a:gd name="f59" fmla="*/ f47 f18 1"/>
                <a:gd name="f60" fmla="*/ f48 f19 1"/>
                <a:gd name="f61" fmla="*/ f49 f19 1"/>
                <a:gd name="f62" fmla="*/ f50 f18 1"/>
                <a:gd name="f63" fmla="*/ f51 f19 1"/>
                <a:gd name="f64" fmla="*/ f52 f18 1"/>
                <a:gd name="f65" fmla="*/ f53 f19 1"/>
                <a:gd name="f66" fmla="*/ f54 f19 1"/>
              </a:gdLst>
              <a:ahLst/>
              <a:cxnLst>
                <a:cxn ang="3cd4">
                  <a:pos x="hc" y="t"/>
                </a:cxn>
                <a:cxn ang="0">
                  <a:pos x="r" y="vc"/>
                </a:cxn>
                <a:cxn ang="cd4">
                  <a:pos x="hc" y="b"/>
                </a:cxn>
                <a:cxn ang="cd2">
                  <a:pos x="l" y="vc"/>
                </a:cxn>
                <a:cxn ang="f46">
                  <a:pos x="f59" y="f60"/>
                </a:cxn>
                <a:cxn ang="f46">
                  <a:pos x="f59" y="f61"/>
                </a:cxn>
                <a:cxn ang="f46">
                  <a:pos x="f62" y="f63"/>
                </a:cxn>
                <a:cxn ang="f46">
                  <a:pos x="f64" y="f65"/>
                </a:cxn>
                <a:cxn ang="f46">
                  <a:pos x="f62" y="f66"/>
                </a:cxn>
              </a:cxnLst>
              <a:rect l="f55" t="f58" r="f56" b="f57"/>
              <a:pathLst>
                <a:path w="538821" h="1125373">
                  <a:moveTo>
                    <a:pt x="f6" y="f5"/>
                  </a:moveTo>
                  <a:lnTo>
                    <a:pt x="f6" y="f7"/>
                  </a:lnTo>
                  <a:lnTo>
                    <a:pt x="f8" y="f9"/>
                  </a:lnTo>
                  <a:cubicBezTo>
                    <a:pt x="f10" y="f11"/>
                    <a:pt x="f5" y="f12"/>
                    <a:pt x="f5" y="f13"/>
                  </a:cubicBezTo>
                  <a:cubicBezTo>
                    <a:pt x="f5" y="f14"/>
                    <a:pt x="f10" y="f15"/>
                    <a:pt x="f8" y="f16"/>
                  </a:cubicBezTo>
                  <a:close/>
                </a:path>
              </a:pathLst>
            </a:custGeom>
            <a:solidFill>
              <a:srgbClr val="EFF0E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7" name="Freeform 20">
              <a:extLst>
                <a:ext uri="{FF2B5EF4-FFF2-40B4-BE49-F238E27FC236}">
                  <a16:creationId xmlns:a16="http://schemas.microsoft.com/office/drawing/2014/main" id="{E1402B5F-2347-51CA-815F-B4292E1DE5BA}"/>
                </a:ext>
              </a:extLst>
            </p:cNvPr>
            <p:cNvSpPr/>
            <p:nvPr/>
          </p:nvSpPr>
          <p:spPr>
            <a:xfrm>
              <a:off x="11653177" y="809042"/>
              <a:ext cx="538819" cy="1125370"/>
            </a:xfrm>
            <a:custGeom>
              <a:avLst/>
              <a:gdLst>
                <a:gd name="f0" fmla="val 10800000"/>
                <a:gd name="f1" fmla="val 5400000"/>
                <a:gd name="f2" fmla="val 180"/>
                <a:gd name="f3" fmla="val w"/>
                <a:gd name="f4" fmla="val h"/>
                <a:gd name="f5" fmla="val 0"/>
                <a:gd name="f6" fmla="val 538821"/>
                <a:gd name="f7" fmla="val 1125373"/>
                <a:gd name="f8" fmla="val 451422"/>
                <a:gd name="f9" fmla="val 1116562"/>
                <a:gd name="f10" fmla="val 193796"/>
                <a:gd name="f11" fmla="val 1063844"/>
                <a:gd name="f12" fmla="val 835897"/>
                <a:gd name="f13" fmla="val 562686"/>
                <a:gd name="f14" fmla="val 289475"/>
                <a:gd name="f15" fmla="val 61528"/>
                <a:gd name="f16" fmla="val 8810"/>
                <a:gd name="f17" fmla="+- 0 0 -90"/>
                <a:gd name="f18" fmla="*/ f3 1 538821"/>
                <a:gd name="f19" fmla="*/ f4 1 1125373"/>
                <a:gd name="f20" fmla="+- f7 0 f5"/>
                <a:gd name="f21" fmla="+- f6 0 f5"/>
                <a:gd name="f22" fmla="*/ f17 f0 1"/>
                <a:gd name="f23" fmla="*/ f21 1 538821"/>
                <a:gd name="f24" fmla="*/ f20 1 1125373"/>
                <a:gd name="f25" fmla="*/ 538821 f21 1"/>
                <a:gd name="f26" fmla="*/ 0 f20 1"/>
                <a:gd name="f27" fmla="*/ 1125373 f20 1"/>
                <a:gd name="f28" fmla="*/ 451422 f21 1"/>
                <a:gd name="f29" fmla="*/ 1116562 f20 1"/>
                <a:gd name="f30" fmla="*/ 0 f21 1"/>
                <a:gd name="f31" fmla="*/ 562686 f20 1"/>
                <a:gd name="f32" fmla="*/ 8810 f20 1"/>
                <a:gd name="f33" fmla="*/ f22 1 f2"/>
                <a:gd name="f34" fmla="*/ f25 1 538821"/>
                <a:gd name="f35" fmla="*/ f26 1 1125373"/>
                <a:gd name="f36" fmla="*/ f27 1 1125373"/>
                <a:gd name="f37" fmla="*/ f28 1 538821"/>
                <a:gd name="f38" fmla="*/ f29 1 1125373"/>
                <a:gd name="f39" fmla="*/ f30 1 538821"/>
                <a:gd name="f40" fmla="*/ f31 1 1125373"/>
                <a:gd name="f41" fmla="*/ f32 1 1125373"/>
                <a:gd name="f42" fmla="*/ f5 1 f23"/>
                <a:gd name="f43" fmla="*/ f6 1 f23"/>
                <a:gd name="f44" fmla="*/ f5 1 f24"/>
                <a:gd name="f45" fmla="*/ f7 1 f24"/>
                <a:gd name="f46" fmla="+- f33 0 f1"/>
                <a:gd name="f47" fmla="*/ f34 1 f23"/>
                <a:gd name="f48" fmla="*/ f35 1 f24"/>
                <a:gd name="f49" fmla="*/ f36 1 f24"/>
                <a:gd name="f50" fmla="*/ f37 1 f23"/>
                <a:gd name="f51" fmla="*/ f38 1 f24"/>
                <a:gd name="f52" fmla="*/ f39 1 f23"/>
                <a:gd name="f53" fmla="*/ f40 1 f24"/>
                <a:gd name="f54" fmla="*/ f41 1 f24"/>
                <a:gd name="f55" fmla="*/ f42 f18 1"/>
                <a:gd name="f56" fmla="*/ f43 f18 1"/>
                <a:gd name="f57" fmla="*/ f45 f19 1"/>
                <a:gd name="f58" fmla="*/ f44 f19 1"/>
                <a:gd name="f59" fmla="*/ f47 f18 1"/>
                <a:gd name="f60" fmla="*/ f48 f19 1"/>
                <a:gd name="f61" fmla="*/ f49 f19 1"/>
                <a:gd name="f62" fmla="*/ f50 f18 1"/>
                <a:gd name="f63" fmla="*/ f51 f19 1"/>
                <a:gd name="f64" fmla="*/ f52 f18 1"/>
                <a:gd name="f65" fmla="*/ f53 f19 1"/>
                <a:gd name="f66" fmla="*/ f54 f19 1"/>
              </a:gdLst>
              <a:ahLst/>
              <a:cxnLst>
                <a:cxn ang="3cd4">
                  <a:pos x="hc" y="t"/>
                </a:cxn>
                <a:cxn ang="0">
                  <a:pos x="r" y="vc"/>
                </a:cxn>
                <a:cxn ang="cd4">
                  <a:pos x="hc" y="b"/>
                </a:cxn>
                <a:cxn ang="cd2">
                  <a:pos x="l" y="vc"/>
                </a:cxn>
                <a:cxn ang="f46">
                  <a:pos x="f59" y="f60"/>
                </a:cxn>
                <a:cxn ang="f46">
                  <a:pos x="f59" y="f61"/>
                </a:cxn>
                <a:cxn ang="f46">
                  <a:pos x="f62" y="f63"/>
                </a:cxn>
                <a:cxn ang="f46">
                  <a:pos x="f64" y="f65"/>
                </a:cxn>
                <a:cxn ang="f46">
                  <a:pos x="f62" y="f66"/>
                </a:cxn>
              </a:cxnLst>
              <a:rect l="f55" t="f58" r="f56" b="f57"/>
              <a:pathLst>
                <a:path w="538821" h="1125373">
                  <a:moveTo>
                    <a:pt x="f6" y="f5"/>
                  </a:moveTo>
                  <a:lnTo>
                    <a:pt x="f6" y="f7"/>
                  </a:lnTo>
                  <a:lnTo>
                    <a:pt x="f8" y="f9"/>
                  </a:lnTo>
                  <a:cubicBezTo>
                    <a:pt x="f10" y="f11"/>
                    <a:pt x="f5" y="f12"/>
                    <a:pt x="f5" y="f13"/>
                  </a:cubicBezTo>
                  <a:cubicBezTo>
                    <a:pt x="f5" y="f14"/>
                    <a:pt x="f10" y="f15"/>
                    <a:pt x="f8" y="f16"/>
                  </a:cubicBezTo>
                  <a:close/>
                </a:path>
              </a:pathLst>
            </a:custGeom>
            <a:solidFill>
              <a:srgbClr val="00B2F3"/>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8" name="Freeform 21">
              <a:extLst>
                <a:ext uri="{FF2B5EF4-FFF2-40B4-BE49-F238E27FC236}">
                  <a16:creationId xmlns:a16="http://schemas.microsoft.com/office/drawing/2014/main" id="{FC2B895A-AB01-15BE-8B54-5138FAAF6CC9}"/>
                </a:ext>
              </a:extLst>
            </p:cNvPr>
            <p:cNvSpPr/>
            <p:nvPr/>
          </p:nvSpPr>
          <p:spPr>
            <a:xfrm>
              <a:off x="11653177" y="0"/>
              <a:ext cx="538819" cy="562895"/>
            </a:xfrm>
            <a:custGeom>
              <a:avLst/>
              <a:gdLst>
                <a:gd name="f0" fmla="val 10800000"/>
                <a:gd name="f1" fmla="val 5400000"/>
                <a:gd name="f2" fmla="val 180"/>
                <a:gd name="f3" fmla="val w"/>
                <a:gd name="f4" fmla="val h"/>
                <a:gd name="f5" fmla="val 0"/>
                <a:gd name="f6" fmla="val 538821"/>
                <a:gd name="f7" fmla="val 562898"/>
                <a:gd name="f8" fmla="val 21"/>
                <a:gd name="f9" fmla="val 451422"/>
                <a:gd name="f10" fmla="val 554087"/>
                <a:gd name="f11" fmla="val 193796"/>
                <a:gd name="f12" fmla="val 501369"/>
                <a:gd name="f13" fmla="val 273422"/>
                <a:gd name="f14" fmla="val 211"/>
                <a:gd name="f15" fmla="+- 0 0 -90"/>
                <a:gd name="f16" fmla="*/ f3 1 538821"/>
                <a:gd name="f17" fmla="*/ f4 1 562898"/>
                <a:gd name="f18" fmla="+- f7 0 f5"/>
                <a:gd name="f19" fmla="+- f6 0 f5"/>
                <a:gd name="f20" fmla="*/ f15 f0 1"/>
                <a:gd name="f21" fmla="*/ f19 1 538821"/>
                <a:gd name="f22" fmla="*/ f18 1 562898"/>
                <a:gd name="f23" fmla="*/ 21 f19 1"/>
                <a:gd name="f24" fmla="*/ 0 f18 1"/>
                <a:gd name="f25" fmla="*/ 538821 f19 1"/>
                <a:gd name="f26" fmla="*/ 562898 f18 1"/>
                <a:gd name="f27" fmla="*/ 451422 f19 1"/>
                <a:gd name="f28" fmla="*/ 554087 f18 1"/>
                <a:gd name="f29" fmla="*/ 0 f19 1"/>
                <a:gd name="f30" fmla="*/ 211 f18 1"/>
                <a:gd name="f31" fmla="*/ f20 1 f2"/>
                <a:gd name="f32" fmla="*/ f23 1 538821"/>
                <a:gd name="f33" fmla="*/ f24 1 562898"/>
                <a:gd name="f34" fmla="*/ f25 1 538821"/>
                <a:gd name="f35" fmla="*/ f26 1 562898"/>
                <a:gd name="f36" fmla="*/ f27 1 538821"/>
                <a:gd name="f37" fmla="*/ f28 1 562898"/>
                <a:gd name="f38" fmla="*/ f29 1 538821"/>
                <a:gd name="f39" fmla="*/ f30 1 562898"/>
                <a:gd name="f40" fmla="*/ f5 1 f21"/>
                <a:gd name="f41" fmla="*/ f6 1 f21"/>
                <a:gd name="f42" fmla="*/ f5 1 f22"/>
                <a:gd name="f43" fmla="*/ f7 1 f22"/>
                <a:gd name="f44" fmla="+- f31 0 f1"/>
                <a:gd name="f45" fmla="*/ f32 1 f21"/>
                <a:gd name="f46" fmla="*/ f33 1 f22"/>
                <a:gd name="f47" fmla="*/ f34 1 f21"/>
                <a:gd name="f48" fmla="*/ f35 1 f22"/>
                <a:gd name="f49" fmla="*/ f36 1 f21"/>
                <a:gd name="f50" fmla="*/ f37 1 f22"/>
                <a:gd name="f51" fmla="*/ f38 1 f21"/>
                <a:gd name="f52" fmla="*/ f39 1 f22"/>
                <a:gd name="f53" fmla="*/ f40 f16 1"/>
                <a:gd name="f54" fmla="*/ f41 f16 1"/>
                <a:gd name="f55" fmla="*/ f43 f17 1"/>
                <a:gd name="f56" fmla="*/ f42 f17 1"/>
                <a:gd name="f57" fmla="*/ f45 f16 1"/>
                <a:gd name="f58" fmla="*/ f46 f17 1"/>
                <a:gd name="f59" fmla="*/ f47 f16 1"/>
                <a:gd name="f60" fmla="*/ f48 f17 1"/>
                <a:gd name="f61" fmla="*/ f49 f16 1"/>
                <a:gd name="f62" fmla="*/ f50 f17 1"/>
                <a:gd name="f63" fmla="*/ f51 f16 1"/>
                <a:gd name="f64" fmla="*/ f52 f17 1"/>
              </a:gdLst>
              <a:ahLst/>
              <a:cxnLst>
                <a:cxn ang="3cd4">
                  <a:pos x="hc" y="t"/>
                </a:cxn>
                <a:cxn ang="0">
                  <a:pos x="r" y="vc"/>
                </a:cxn>
                <a:cxn ang="cd4">
                  <a:pos x="hc" y="b"/>
                </a:cxn>
                <a:cxn ang="cd2">
                  <a:pos x="l" y="vc"/>
                </a:cxn>
                <a:cxn ang="f44">
                  <a:pos x="f57" y="f58"/>
                </a:cxn>
                <a:cxn ang="f44">
                  <a:pos x="f59" y="f58"/>
                </a:cxn>
                <a:cxn ang="f44">
                  <a:pos x="f59" y="f60"/>
                </a:cxn>
                <a:cxn ang="f44">
                  <a:pos x="f61" y="f62"/>
                </a:cxn>
                <a:cxn ang="f44">
                  <a:pos x="f63" y="f64"/>
                </a:cxn>
              </a:cxnLst>
              <a:rect l="f53" t="f56" r="f54" b="f55"/>
              <a:pathLst>
                <a:path w="538821" h="562898">
                  <a:moveTo>
                    <a:pt x="f8" y="f5"/>
                  </a:moveTo>
                  <a:lnTo>
                    <a:pt x="f6" y="f5"/>
                  </a:lnTo>
                  <a:lnTo>
                    <a:pt x="f6" y="f7"/>
                  </a:lnTo>
                  <a:lnTo>
                    <a:pt x="f9" y="f10"/>
                  </a:lnTo>
                  <a:cubicBezTo>
                    <a:pt x="f11" y="f12"/>
                    <a:pt x="f5" y="f13"/>
                    <a:pt x="f5" y="f14"/>
                  </a:cubicBezTo>
                  <a:close/>
                </a:path>
              </a:pathLst>
            </a:custGeom>
            <a:solidFill>
              <a:srgbClr val="EFF0E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grpSp>
      <p:sp>
        <p:nvSpPr>
          <p:cNvPr id="9" name="Vertical Title 1">
            <a:extLst>
              <a:ext uri="{FF2B5EF4-FFF2-40B4-BE49-F238E27FC236}">
                <a16:creationId xmlns:a16="http://schemas.microsoft.com/office/drawing/2014/main" id="{70341772-3277-903C-06F8-E421EB26E350}"/>
              </a:ext>
            </a:extLst>
          </p:cNvPr>
          <p:cNvSpPr txBox="1">
            <a:spLocks noGrp="1"/>
          </p:cNvSpPr>
          <p:nvPr>
            <p:ph type="title" orient="vert"/>
          </p:nvPr>
        </p:nvSpPr>
        <p:spPr>
          <a:xfrm>
            <a:off x="8950092" y="976634"/>
            <a:ext cx="2268507" cy="4784598"/>
          </a:xfrm>
        </p:spPr>
        <p:txBody>
          <a:bodyPr vert="eaVert"/>
          <a:lstStyle>
            <a:lvl1pPr>
              <a:defRPr/>
            </a:lvl1pPr>
          </a:lstStyle>
          <a:p>
            <a:pPr lvl="0"/>
            <a:r>
              <a:rPr lang="en-US"/>
              <a:t>Click to edit Master title style</a:t>
            </a:r>
          </a:p>
        </p:txBody>
      </p:sp>
      <p:sp>
        <p:nvSpPr>
          <p:cNvPr id="10" name="Vertical Text Placeholder 2">
            <a:extLst>
              <a:ext uri="{FF2B5EF4-FFF2-40B4-BE49-F238E27FC236}">
                <a16:creationId xmlns:a16="http://schemas.microsoft.com/office/drawing/2014/main" id="{C89ACB68-8D89-6915-456A-DBF492936120}"/>
              </a:ext>
            </a:extLst>
          </p:cNvPr>
          <p:cNvSpPr txBox="1">
            <a:spLocks noGrp="1"/>
          </p:cNvSpPr>
          <p:nvPr>
            <p:ph type="body" orient="vert" idx="1"/>
          </p:nvPr>
        </p:nvSpPr>
        <p:spPr>
          <a:xfrm>
            <a:off x="565154" y="976634"/>
            <a:ext cx="8264054" cy="4784598"/>
          </a:xfrm>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Date Placeholder 3">
            <a:extLst>
              <a:ext uri="{FF2B5EF4-FFF2-40B4-BE49-F238E27FC236}">
                <a16:creationId xmlns:a16="http://schemas.microsoft.com/office/drawing/2014/main" id="{3734833C-CF54-C01B-514B-0C837BBF6B58}"/>
              </a:ext>
            </a:extLst>
          </p:cNvPr>
          <p:cNvSpPr txBox="1">
            <a:spLocks noGrp="1"/>
          </p:cNvSpPr>
          <p:nvPr>
            <p:ph type="dt" sz="half" idx="7"/>
          </p:nvPr>
        </p:nvSpPr>
        <p:spPr/>
        <p:txBody>
          <a:bodyPr/>
          <a:lstStyle>
            <a:lvl1pPr>
              <a:defRPr/>
            </a:lvl1pPr>
          </a:lstStyle>
          <a:p>
            <a:pPr lvl="0"/>
            <a:fld id="{0BCFC6B9-2220-44DE-B6CA-0C9A9C2D6986}" type="datetime1">
              <a:rPr lang="en-US"/>
              <a:pPr lvl="0"/>
              <a:t>4/24/2023</a:t>
            </a:fld>
            <a:endParaRPr lang="en-US"/>
          </a:p>
        </p:txBody>
      </p:sp>
      <p:sp>
        <p:nvSpPr>
          <p:cNvPr id="12" name="Footer Placeholder 4">
            <a:extLst>
              <a:ext uri="{FF2B5EF4-FFF2-40B4-BE49-F238E27FC236}">
                <a16:creationId xmlns:a16="http://schemas.microsoft.com/office/drawing/2014/main" id="{5F3E294E-5BF6-3B97-44AE-39E2A22C597F}"/>
              </a:ext>
            </a:extLst>
          </p:cNvPr>
          <p:cNvSpPr txBox="1">
            <a:spLocks noGrp="1"/>
          </p:cNvSpPr>
          <p:nvPr>
            <p:ph type="ftr" sz="quarter" idx="9"/>
          </p:nvPr>
        </p:nvSpPr>
        <p:spPr/>
        <p:txBody>
          <a:bodyPr/>
          <a:lstStyle>
            <a:lvl1pPr>
              <a:defRPr/>
            </a:lvl1pPr>
          </a:lstStyle>
          <a:p>
            <a:pPr lvl="0"/>
            <a:endParaRPr lang="en-US"/>
          </a:p>
        </p:txBody>
      </p:sp>
      <p:sp>
        <p:nvSpPr>
          <p:cNvPr id="13" name="Slide Number Placeholder 5">
            <a:extLst>
              <a:ext uri="{FF2B5EF4-FFF2-40B4-BE49-F238E27FC236}">
                <a16:creationId xmlns:a16="http://schemas.microsoft.com/office/drawing/2014/main" id="{9FCDECAE-A756-0E33-ABF9-3968928B5768}"/>
              </a:ext>
            </a:extLst>
          </p:cNvPr>
          <p:cNvSpPr txBox="1">
            <a:spLocks noGrp="1"/>
          </p:cNvSpPr>
          <p:nvPr>
            <p:ph type="sldNum" sz="quarter" idx="8"/>
          </p:nvPr>
        </p:nvSpPr>
        <p:spPr/>
        <p:txBody>
          <a:bodyPr/>
          <a:lstStyle>
            <a:lvl1pPr>
              <a:defRPr/>
            </a:lvl1pPr>
          </a:lstStyle>
          <a:p>
            <a:pPr lvl="0"/>
            <a:fld id="{45B7DF10-72D6-46A8-9AA9-79F5FCA0935A}" type="slidenum">
              <a:t>‹#›</a:t>
            </a:fld>
            <a:endParaRPr lang="en-US"/>
          </a:p>
        </p:txBody>
      </p:sp>
      <p:cxnSp>
        <p:nvCxnSpPr>
          <p:cNvPr id="14" name="Straight Connector 6">
            <a:extLst>
              <a:ext uri="{FF2B5EF4-FFF2-40B4-BE49-F238E27FC236}">
                <a16:creationId xmlns:a16="http://schemas.microsoft.com/office/drawing/2014/main" id="{2ADFE126-EAC9-2923-4B9F-C92685B67D8C}"/>
              </a:ext>
            </a:extLst>
          </p:cNvPr>
          <p:cNvCxnSpPr/>
          <p:nvPr/>
        </p:nvCxnSpPr>
        <p:spPr>
          <a:xfrm>
            <a:off x="565154" y="6087105"/>
            <a:ext cx="11058342" cy="0"/>
          </a:xfrm>
          <a:prstGeom prst="straightConnector1">
            <a:avLst/>
          </a:prstGeom>
          <a:noFill/>
          <a:ln w="12701" cap="flat">
            <a:solidFill>
              <a:srgbClr val="A6A6A6"/>
            </a:solidFill>
            <a:prstDash val="solid"/>
            <a:miter/>
          </a:ln>
        </p:spPr>
      </p:cxnSp>
    </p:spTree>
    <p:extLst>
      <p:ext uri="{BB962C8B-B14F-4D97-AF65-F5344CB8AC3E}">
        <p14:creationId xmlns:p14="http://schemas.microsoft.com/office/powerpoint/2010/main" val="39507826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2" name="Group 21">
            <a:extLst>
              <a:ext uri="{FF2B5EF4-FFF2-40B4-BE49-F238E27FC236}">
                <a16:creationId xmlns:a16="http://schemas.microsoft.com/office/drawing/2014/main" id="{9EDCD432-6662-B40C-9DD1-57FDEE0AAC35}"/>
              </a:ext>
            </a:extLst>
          </p:cNvPr>
          <p:cNvGrpSpPr/>
          <p:nvPr/>
        </p:nvGrpSpPr>
        <p:grpSpPr>
          <a:xfrm>
            <a:off x="8928530" y="0"/>
            <a:ext cx="3263466" cy="6857999"/>
            <a:chOff x="8928530" y="0"/>
            <a:chExt cx="3263466" cy="6857999"/>
          </a:xfrm>
        </p:grpSpPr>
        <p:sp>
          <p:nvSpPr>
            <p:cNvPr id="3" name="Oval 22">
              <a:extLst>
                <a:ext uri="{FF2B5EF4-FFF2-40B4-BE49-F238E27FC236}">
                  <a16:creationId xmlns:a16="http://schemas.microsoft.com/office/drawing/2014/main" id="{3B4CA5CD-FD29-BC37-F003-A52C71AE0A40}"/>
                </a:ext>
              </a:extLst>
            </p:cNvPr>
            <p:cNvSpPr/>
            <p:nvPr/>
          </p:nvSpPr>
          <p:spPr>
            <a:xfrm>
              <a:off x="8928530" y="806363"/>
              <a:ext cx="1130719" cy="1130719"/>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EFF0E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4" name="Freeform 23">
              <a:extLst>
                <a:ext uri="{FF2B5EF4-FFF2-40B4-BE49-F238E27FC236}">
                  <a16:creationId xmlns:a16="http://schemas.microsoft.com/office/drawing/2014/main" id="{2CC07D73-95AE-BEF5-34E8-BF6AC4540274}"/>
                </a:ext>
              </a:extLst>
            </p:cNvPr>
            <p:cNvSpPr/>
            <p:nvPr/>
          </p:nvSpPr>
          <p:spPr>
            <a:xfrm>
              <a:off x="8928530" y="0"/>
              <a:ext cx="1130719" cy="565574"/>
            </a:xfrm>
            <a:custGeom>
              <a:avLst/>
              <a:gdLst>
                <a:gd name="f0" fmla="val 10800000"/>
                <a:gd name="f1" fmla="val 5400000"/>
                <a:gd name="f2" fmla="val 180"/>
                <a:gd name="f3" fmla="val w"/>
                <a:gd name="f4" fmla="val h"/>
                <a:gd name="f5" fmla="val 0"/>
                <a:gd name="f6" fmla="val 1130724"/>
                <a:gd name="f7" fmla="val 565573"/>
                <a:gd name="f8" fmla="val 22"/>
                <a:gd name="f9" fmla="val 1130703"/>
                <a:gd name="f10" fmla="val 211"/>
                <a:gd name="f11" fmla="val 312452"/>
                <a:gd name="f12" fmla="val 877603"/>
                <a:gd name="f13" fmla="val 565362"/>
                <a:gd name="f14" fmla="val 253121"/>
                <a:gd name="f15" fmla="+- 0 0 -90"/>
                <a:gd name="f16" fmla="*/ f3 1 1130724"/>
                <a:gd name="f17" fmla="*/ f4 1 565573"/>
                <a:gd name="f18" fmla="+- f7 0 f5"/>
                <a:gd name="f19" fmla="+- f6 0 f5"/>
                <a:gd name="f20" fmla="*/ f15 f0 1"/>
                <a:gd name="f21" fmla="*/ f19 1 1130724"/>
                <a:gd name="f22" fmla="*/ f18 1 565573"/>
                <a:gd name="f23" fmla="*/ 22 f19 1"/>
                <a:gd name="f24" fmla="*/ 0 f18 1"/>
                <a:gd name="f25" fmla="*/ 1130703 f19 1"/>
                <a:gd name="f26" fmla="*/ 1130724 f19 1"/>
                <a:gd name="f27" fmla="*/ 211 f18 1"/>
                <a:gd name="f28" fmla="*/ 565362 f19 1"/>
                <a:gd name="f29" fmla="*/ 565573 f18 1"/>
                <a:gd name="f30" fmla="*/ 0 f19 1"/>
                <a:gd name="f31" fmla="*/ f20 1 f2"/>
                <a:gd name="f32" fmla="*/ f23 1 1130724"/>
                <a:gd name="f33" fmla="*/ f24 1 565573"/>
                <a:gd name="f34" fmla="*/ f25 1 1130724"/>
                <a:gd name="f35" fmla="*/ f26 1 1130724"/>
                <a:gd name="f36" fmla="*/ f27 1 565573"/>
                <a:gd name="f37" fmla="*/ f28 1 1130724"/>
                <a:gd name="f38" fmla="*/ f29 1 565573"/>
                <a:gd name="f39" fmla="*/ f30 1 1130724"/>
                <a:gd name="f40" fmla="*/ f5 1 f21"/>
                <a:gd name="f41" fmla="*/ f6 1 f21"/>
                <a:gd name="f42" fmla="*/ f5 1 f22"/>
                <a:gd name="f43" fmla="*/ f7 1 f22"/>
                <a:gd name="f44" fmla="+- f31 0 f1"/>
                <a:gd name="f45" fmla="*/ f32 1 f21"/>
                <a:gd name="f46" fmla="*/ f33 1 f22"/>
                <a:gd name="f47" fmla="*/ f34 1 f21"/>
                <a:gd name="f48" fmla="*/ f35 1 f21"/>
                <a:gd name="f49" fmla="*/ f36 1 f22"/>
                <a:gd name="f50" fmla="*/ f37 1 f21"/>
                <a:gd name="f51" fmla="*/ f38 1 f22"/>
                <a:gd name="f52" fmla="*/ f39 1 f21"/>
                <a:gd name="f53" fmla="*/ f40 f16 1"/>
                <a:gd name="f54" fmla="*/ f41 f16 1"/>
                <a:gd name="f55" fmla="*/ f43 f17 1"/>
                <a:gd name="f56" fmla="*/ f42 f17 1"/>
                <a:gd name="f57" fmla="*/ f45 f16 1"/>
                <a:gd name="f58" fmla="*/ f46 f17 1"/>
                <a:gd name="f59" fmla="*/ f47 f16 1"/>
                <a:gd name="f60" fmla="*/ f48 f16 1"/>
                <a:gd name="f61" fmla="*/ f49 f17 1"/>
                <a:gd name="f62" fmla="*/ f50 f16 1"/>
                <a:gd name="f63" fmla="*/ f51 f17 1"/>
                <a:gd name="f64" fmla="*/ f52 f16 1"/>
              </a:gdLst>
              <a:ahLst/>
              <a:cxnLst>
                <a:cxn ang="3cd4">
                  <a:pos x="hc" y="t"/>
                </a:cxn>
                <a:cxn ang="0">
                  <a:pos x="r" y="vc"/>
                </a:cxn>
                <a:cxn ang="cd4">
                  <a:pos x="hc" y="b"/>
                </a:cxn>
                <a:cxn ang="cd2">
                  <a:pos x="l" y="vc"/>
                </a:cxn>
                <a:cxn ang="f44">
                  <a:pos x="f57" y="f58"/>
                </a:cxn>
                <a:cxn ang="f44">
                  <a:pos x="f59" y="f58"/>
                </a:cxn>
                <a:cxn ang="f44">
                  <a:pos x="f60" y="f61"/>
                </a:cxn>
                <a:cxn ang="f44">
                  <a:pos x="f62" y="f63"/>
                </a:cxn>
                <a:cxn ang="f44">
                  <a:pos x="f64" y="f61"/>
                </a:cxn>
              </a:cxnLst>
              <a:rect l="f53" t="f56" r="f54" b="f55"/>
              <a:pathLst>
                <a:path w="1130724" h="565573">
                  <a:moveTo>
                    <a:pt x="f8" y="f5"/>
                  </a:moveTo>
                  <a:lnTo>
                    <a:pt x="f9" y="f5"/>
                  </a:lnTo>
                  <a:lnTo>
                    <a:pt x="f6" y="f10"/>
                  </a:lnTo>
                  <a:cubicBezTo>
                    <a:pt x="f6" y="f11"/>
                    <a:pt x="f12" y="f7"/>
                    <a:pt x="f13" y="f7"/>
                  </a:cubicBezTo>
                  <a:cubicBezTo>
                    <a:pt x="f14" y="f7"/>
                    <a:pt x="f5" y="f11"/>
                    <a:pt x="f5" y="f10"/>
                  </a:cubicBezTo>
                  <a:close/>
                </a:path>
              </a:pathLst>
            </a:custGeom>
            <a:solidFill>
              <a:srgbClr val="EFF0E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5" name="Freeform 24">
              <a:extLst>
                <a:ext uri="{FF2B5EF4-FFF2-40B4-BE49-F238E27FC236}">
                  <a16:creationId xmlns:a16="http://schemas.microsoft.com/office/drawing/2014/main" id="{70E3B77D-5181-BC5B-F69F-000C9178BC03}"/>
                </a:ext>
              </a:extLst>
            </p:cNvPr>
            <p:cNvSpPr/>
            <p:nvPr/>
          </p:nvSpPr>
          <p:spPr>
            <a:xfrm>
              <a:off x="10291389" y="6292416"/>
              <a:ext cx="1130719" cy="565583"/>
            </a:xfrm>
            <a:custGeom>
              <a:avLst/>
              <a:gdLst>
                <a:gd name="f0" fmla="val 10800000"/>
                <a:gd name="f1" fmla="val 5400000"/>
                <a:gd name="f2" fmla="val 180"/>
                <a:gd name="f3" fmla="val w"/>
                <a:gd name="f4" fmla="val h"/>
                <a:gd name="f5" fmla="val 0"/>
                <a:gd name="f6" fmla="val 1130724"/>
                <a:gd name="f7" fmla="val 565583"/>
                <a:gd name="f8" fmla="val 565362"/>
                <a:gd name="f9" fmla="val 877603"/>
                <a:gd name="f10" fmla="val 253121"/>
                <a:gd name="f11" fmla="val 1130702"/>
                <a:gd name="f12" fmla="val 22"/>
                <a:gd name="f13" fmla="+- 0 0 -90"/>
                <a:gd name="f14" fmla="*/ f3 1 1130724"/>
                <a:gd name="f15" fmla="*/ f4 1 565583"/>
                <a:gd name="f16" fmla="+- f7 0 f5"/>
                <a:gd name="f17" fmla="+- f6 0 f5"/>
                <a:gd name="f18" fmla="*/ f13 f0 1"/>
                <a:gd name="f19" fmla="*/ f17 1 1130724"/>
                <a:gd name="f20" fmla="*/ f16 1 565583"/>
                <a:gd name="f21" fmla="*/ 565362 f17 1"/>
                <a:gd name="f22" fmla="*/ 0 f16 1"/>
                <a:gd name="f23" fmla="*/ 1130724 f17 1"/>
                <a:gd name="f24" fmla="*/ 565362 f16 1"/>
                <a:gd name="f25" fmla="*/ 1130702 f17 1"/>
                <a:gd name="f26" fmla="*/ 565583 f16 1"/>
                <a:gd name="f27" fmla="*/ 22 f17 1"/>
                <a:gd name="f28" fmla="*/ 0 f17 1"/>
                <a:gd name="f29" fmla="*/ f18 1 f2"/>
                <a:gd name="f30" fmla="*/ f21 1 1130724"/>
                <a:gd name="f31" fmla="*/ f22 1 565583"/>
                <a:gd name="f32" fmla="*/ f23 1 1130724"/>
                <a:gd name="f33" fmla="*/ f24 1 565583"/>
                <a:gd name="f34" fmla="*/ f25 1 1130724"/>
                <a:gd name="f35" fmla="*/ f26 1 565583"/>
                <a:gd name="f36" fmla="*/ f27 1 1130724"/>
                <a:gd name="f37" fmla="*/ f28 1 1130724"/>
                <a:gd name="f38" fmla="*/ f5 1 f19"/>
                <a:gd name="f39" fmla="*/ f6 1 f19"/>
                <a:gd name="f40" fmla="*/ f5 1 f20"/>
                <a:gd name="f41" fmla="*/ f7 1 f20"/>
                <a:gd name="f42" fmla="+- f29 0 f1"/>
                <a:gd name="f43" fmla="*/ f30 1 f19"/>
                <a:gd name="f44" fmla="*/ f31 1 f20"/>
                <a:gd name="f45" fmla="*/ f32 1 f19"/>
                <a:gd name="f46" fmla="*/ f33 1 f20"/>
                <a:gd name="f47" fmla="*/ f34 1 f19"/>
                <a:gd name="f48" fmla="*/ f35 1 f20"/>
                <a:gd name="f49" fmla="*/ f36 1 f19"/>
                <a:gd name="f50" fmla="*/ f37 1 f19"/>
                <a:gd name="f51" fmla="*/ f38 f14 1"/>
                <a:gd name="f52" fmla="*/ f39 f14 1"/>
                <a:gd name="f53" fmla="*/ f41 f15 1"/>
                <a:gd name="f54" fmla="*/ f40 f15 1"/>
                <a:gd name="f55" fmla="*/ f43 f14 1"/>
                <a:gd name="f56" fmla="*/ f44 f15 1"/>
                <a:gd name="f57" fmla="*/ f45 f14 1"/>
                <a:gd name="f58" fmla="*/ f46 f15 1"/>
                <a:gd name="f59" fmla="*/ f47 f14 1"/>
                <a:gd name="f60" fmla="*/ f48 f15 1"/>
                <a:gd name="f61" fmla="*/ f49 f14 1"/>
                <a:gd name="f62" fmla="*/ f50 f14 1"/>
              </a:gdLst>
              <a:ahLst/>
              <a:cxnLst>
                <a:cxn ang="3cd4">
                  <a:pos x="hc" y="t"/>
                </a:cxn>
                <a:cxn ang="0">
                  <a:pos x="r" y="vc"/>
                </a:cxn>
                <a:cxn ang="cd4">
                  <a:pos x="hc" y="b"/>
                </a:cxn>
                <a:cxn ang="cd2">
                  <a:pos x="l" y="vc"/>
                </a:cxn>
                <a:cxn ang="f42">
                  <a:pos x="f55" y="f56"/>
                </a:cxn>
                <a:cxn ang="f42">
                  <a:pos x="f57" y="f58"/>
                </a:cxn>
                <a:cxn ang="f42">
                  <a:pos x="f59" y="f60"/>
                </a:cxn>
                <a:cxn ang="f42">
                  <a:pos x="f61" y="f60"/>
                </a:cxn>
                <a:cxn ang="f42">
                  <a:pos x="f62" y="f58"/>
                </a:cxn>
                <a:cxn ang="f42">
                  <a:pos x="f55" y="f56"/>
                </a:cxn>
              </a:cxnLst>
              <a:rect l="f51" t="f54" r="f52" b="f53"/>
              <a:pathLst>
                <a:path w="1130724" h="565583">
                  <a:moveTo>
                    <a:pt x="f8" y="f5"/>
                  </a:moveTo>
                  <a:cubicBezTo>
                    <a:pt x="f9" y="f5"/>
                    <a:pt x="f6" y="f10"/>
                    <a:pt x="f6" y="f8"/>
                  </a:cubicBezTo>
                  <a:lnTo>
                    <a:pt x="f11" y="f7"/>
                  </a:lnTo>
                  <a:lnTo>
                    <a:pt x="f12" y="f7"/>
                  </a:lnTo>
                  <a:lnTo>
                    <a:pt x="f5" y="f8"/>
                  </a:lnTo>
                  <a:cubicBezTo>
                    <a:pt x="f5" y="f10"/>
                    <a:pt x="f10" y="f5"/>
                    <a:pt x="f8" y="f5"/>
                  </a:cubicBezTo>
                  <a:close/>
                </a:path>
              </a:pathLst>
            </a:custGeom>
            <a:solidFill>
              <a:srgbClr val="EFF0E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6" name="Oval 25">
              <a:extLst>
                <a:ext uri="{FF2B5EF4-FFF2-40B4-BE49-F238E27FC236}">
                  <a16:creationId xmlns:a16="http://schemas.microsoft.com/office/drawing/2014/main" id="{E39FE071-12B0-FE30-E900-5610DD504818}"/>
                </a:ext>
              </a:extLst>
            </p:cNvPr>
            <p:cNvSpPr/>
            <p:nvPr/>
          </p:nvSpPr>
          <p:spPr>
            <a:xfrm>
              <a:off x="10291389" y="3549389"/>
              <a:ext cx="1130719" cy="1130719"/>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EFF0E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7" name="Oval 26">
              <a:extLst>
                <a:ext uri="{FF2B5EF4-FFF2-40B4-BE49-F238E27FC236}">
                  <a16:creationId xmlns:a16="http://schemas.microsoft.com/office/drawing/2014/main" id="{959AE666-D503-8278-0EA1-9CACC9F1E9E6}"/>
                </a:ext>
              </a:extLst>
            </p:cNvPr>
            <p:cNvSpPr/>
            <p:nvPr/>
          </p:nvSpPr>
          <p:spPr>
            <a:xfrm>
              <a:off x="10291389" y="2177872"/>
              <a:ext cx="1130719" cy="1130719"/>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EFF0E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8" name="Oval 27">
              <a:extLst>
                <a:ext uri="{FF2B5EF4-FFF2-40B4-BE49-F238E27FC236}">
                  <a16:creationId xmlns:a16="http://schemas.microsoft.com/office/drawing/2014/main" id="{FF2F796A-1FD8-E561-0453-79D4DC12FD55}"/>
                </a:ext>
              </a:extLst>
            </p:cNvPr>
            <p:cNvSpPr/>
            <p:nvPr/>
          </p:nvSpPr>
          <p:spPr>
            <a:xfrm>
              <a:off x="10291389" y="806363"/>
              <a:ext cx="1130719" cy="1130719"/>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00B2F3"/>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9" name="Freeform 28">
              <a:extLst>
                <a:ext uri="{FF2B5EF4-FFF2-40B4-BE49-F238E27FC236}">
                  <a16:creationId xmlns:a16="http://schemas.microsoft.com/office/drawing/2014/main" id="{A4B88B35-2510-37AF-8611-4ABE20568D8C}"/>
                </a:ext>
              </a:extLst>
            </p:cNvPr>
            <p:cNvSpPr/>
            <p:nvPr/>
          </p:nvSpPr>
          <p:spPr>
            <a:xfrm>
              <a:off x="10291389" y="0"/>
              <a:ext cx="1130719" cy="565574"/>
            </a:xfrm>
            <a:custGeom>
              <a:avLst/>
              <a:gdLst>
                <a:gd name="f0" fmla="val 10800000"/>
                <a:gd name="f1" fmla="val 5400000"/>
                <a:gd name="f2" fmla="val 180"/>
                <a:gd name="f3" fmla="val w"/>
                <a:gd name="f4" fmla="val h"/>
                <a:gd name="f5" fmla="val 0"/>
                <a:gd name="f6" fmla="val 1130724"/>
                <a:gd name="f7" fmla="val 565573"/>
                <a:gd name="f8" fmla="val 21"/>
                <a:gd name="f9" fmla="val 1130703"/>
                <a:gd name="f10" fmla="val 211"/>
                <a:gd name="f11" fmla="val 312452"/>
                <a:gd name="f12" fmla="val 877603"/>
                <a:gd name="f13" fmla="val 565362"/>
                <a:gd name="f14" fmla="val 253121"/>
                <a:gd name="f15" fmla="+- 0 0 -90"/>
                <a:gd name="f16" fmla="*/ f3 1 1130724"/>
                <a:gd name="f17" fmla="*/ f4 1 565573"/>
                <a:gd name="f18" fmla="+- f7 0 f5"/>
                <a:gd name="f19" fmla="+- f6 0 f5"/>
                <a:gd name="f20" fmla="*/ f15 f0 1"/>
                <a:gd name="f21" fmla="*/ f19 1 1130724"/>
                <a:gd name="f22" fmla="*/ f18 1 565573"/>
                <a:gd name="f23" fmla="*/ 21 f19 1"/>
                <a:gd name="f24" fmla="*/ 0 f18 1"/>
                <a:gd name="f25" fmla="*/ 1130703 f19 1"/>
                <a:gd name="f26" fmla="*/ 1130724 f19 1"/>
                <a:gd name="f27" fmla="*/ 211 f18 1"/>
                <a:gd name="f28" fmla="*/ 565362 f19 1"/>
                <a:gd name="f29" fmla="*/ 565573 f18 1"/>
                <a:gd name="f30" fmla="*/ 0 f19 1"/>
                <a:gd name="f31" fmla="*/ f20 1 f2"/>
                <a:gd name="f32" fmla="*/ f23 1 1130724"/>
                <a:gd name="f33" fmla="*/ f24 1 565573"/>
                <a:gd name="f34" fmla="*/ f25 1 1130724"/>
                <a:gd name="f35" fmla="*/ f26 1 1130724"/>
                <a:gd name="f36" fmla="*/ f27 1 565573"/>
                <a:gd name="f37" fmla="*/ f28 1 1130724"/>
                <a:gd name="f38" fmla="*/ f29 1 565573"/>
                <a:gd name="f39" fmla="*/ f30 1 1130724"/>
                <a:gd name="f40" fmla="*/ f5 1 f21"/>
                <a:gd name="f41" fmla="*/ f6 1 f21"/>
                <a:gd name="f42" fmla="*/ f5 1 f22"/>
                <a:gd name="f43" fmla="*/ f7 1 f22"/>
                <a:gd name="f44" fmla="+- f31 0 f1"/>
                <a:gd name="f45" fmla="*/ f32 1 f21"/>
                <a:gd name="f46" fmla="*/ f33 1 f22"/>
                <a:gd name="f47" fmla="*/ f34 1 f21"/>
                <a:gd name="f48" fmla="*/ f35 1 f21"/>
                <a:gd name="f49" fmla="*/ f36 1 f22"/>
                <a:gd name="f50" fmla="*/ f37 1 f21"/>
                <a:gd name="f51" fmla="*/ f38 1 f22"/>
                <a:gd name="f52" fmla="*/ f39 1 f21"/>
                <a:gd name="f53" fmla="*/ f40 f16 1"/>
                <a:gd name="f54" fmla="*/ f41 f16 1"/>
                <a:gd name="f55" fmla="*/ f43 f17 1"/>
                <a:gd name="f56" fmla="*/ f42 f17 1"/>
                <a:gd name="f57" fmla="*/ f45 f16 1"/>
                <a:gd name="f58" fmla="*/ f46 f17 1"/>
                <a:gd name="f59" fmla="*/ f47 f16 1"/>
                <a:gd name="f60" fmla="*/ f48 f16 1"/>
                <a:gd name="f61" fmla="*/ f49 f17 1"/>
                <a:gd name="f62" fmla="*/ f50 f16 1"/>
                <a:gd name="f63" fmla="*/ f51 f17 1"/>
                <a:gd name="f64" fmla="*/ f52 f16 1"/>
              </a:gdLst>
              <a:ahLst/>
              <a:cxnLst>
                <a:cxn ang="3cd4">
                  <a:pos x="hc" y="t"/>
                </a:cxn>
                <a:cxn ang="0">
                  <a:pos x="r" y="vc"/>
                </a:cxn>
                <a:cxn ang="cd4">
                  <a:pos x="hc" y="b"/>
                </a:cxn>
                <a:cxn ang="cd2">
                  <a:pos x="l" y="vc"/>
                </a:cxn>
                <a:cxn ang="f44">
                  <a:pos x="f57" y="f58"/>
                </a:cxn>
                <a:cxn ang="f44">
                  <a:pos x="f59" y="f58"/>
                </a:cxn>
                <a:cxn ang="f44">
                  <a:pos x="f60" y="f61"/>
                </a:cxn>
                <a:cxn ang="f44">
                  <a:pos x="f62" y="f63"/>
                </a:cxn>
                <a:cxn ang="f44">
                  <a:pos x="f64" y="f61"/>
                </a:cxn>
              </a:cxnLst>
              <a:rect l="f53" t="f56" r="f54" b="f55"/>
              <a:pathLst>
                <a:path w="1130724" h="565573">
                  <a:moveTo>
                    <a:pt x="f8" y="f5"/>
                  </a:moveTo>
                  <a:lnTo>
                    <a:pt x="f9" y="f5"/>
                  </a:lnTo>
                  <a:lnTo>
                    <a:pt x="f6" y="f10"/>
                  </a:lnTo>
                  <a:cubicBezTo>
                    <a:pt x="f6" y="f11"/>
                    <a:pt x="f12" y="f7"/>
                    <a:pt x="f13" y="f7"/>
                  </a:cubicBezTo>
                  <a:cubicBezTo>
                    <a:pt x="f14" y="f7"/>
                    <a:pt x="f5" y="f11"/>
                    <a:pt x="f5" y="f10"/>
                  </a:cubicBezTo>
                  <a:close/>
                </a:path>
              </a:pathLst>
            </a:custGeom>
            <a:solidFill>
              <a:srgbClr val="EFF0E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10" name="Freeform 29">
              <a:extLst>
                <a:ext uri="{FF2B5EF4-FFF2-40B4-BE49-F238E27FC236}">
                  <a16:creationId xmlns:a16="http://schemas.microsoft.com/office/drawing/2014/main" id="{9BFB7333-DF91-255B-3BD6-A253BD4CF46A}"/>
                </a:ext>
              </a:extLst>
            </p:cNvPr>
            <p:cNvSpPr/>
            <p:nvPr/>
          </p:nvSpPr>
          <p:spPr>
            <a:xfrm>
              <a:off x="11654256" y="6295205"/>
              <a:ext cx="537740" cy="562794"/>
            </a:xfrm>
            <a:custGeom>
              <a:avLst/>
              <a:gdLst>
                <a:gd name="f0" fmla="val 10800000"/>
                <a:gd name="f1" fmla="val 5400000"/>
                <a:gd name="f2" fmla="val 180"/>
                <a:gd name="f3" fmla="val w"/>
                <a:gd name="f4" fmla="val h"/>
                <a:gd name="f5" fmla="val 0"/>
                <a:gd name="f6" fmla="val 537744"/>
                <a:gd name="f7" fmla="val 562799"/>
                <a:gd name="f8" fmla="val 22"/>
                <a:gd name="f9" fmla="val 562578"/>
                <a:gd name="f10" fmla="val 289367"/>
                <a:gd name="f11" fmla="val 193796"/>
                <a:gd name="f12" fmla="val 61420"/>
                <a:gd name="f13" fmla="val 451422"/>
                <a:gd name="f14" fmla="val 8702"/>
                <a:gd name="f15" fmla="+- 0 0 -90"/>
                <a:gd name="f16" fmla="*/ f3 1 537744"/>
                <a:gd name="f17" fmla="*/ f4 1 562799"/>
                <a:gd name="f18" fmla="+- f7 0 f5"/>
                <a:gd name="f19" fmla="+- f6 0 f5"/>
                <a:gd name="f20" fmla="*/ f15 f0 1"/>
                <a:gd name="f21" fmla="*/ f19 1 537744"/>
                <a:gd name="f22" fmla="*/ f18 1 562799"/>
                <a:gd name="f23" fmla="*/ 537744 f19 1"/>
                <a:gd name="f24" fmla="*/ 0 f18 1"/>
                <a:gd name="f25" fmla="*/ 562799 f18 1"/>
                <a:gd name="f26" fmla="*/ 22 f19 1"/>
                <a:gd name="f27" fmla="*/ 0 f19 1"/>
                <a:gd name="f28" fmla="*/ 562578 f18 1"/>
                <a:gd name="f29" fmla="*/ 451422 f19 1"/>
                <a:gd name="f30" fmla="*/ 8702 f18 1"/>
                <a:gd name="f31" fmla="*/ f20 1 f2"/>
                <a:gd name="f32" fmla="*/ f23 1 537744"/>
                <a:gd name="f33" fmla="*/ f24 1 562799"/>
                <a:gd name="f34" fmla="*/ f25 1 562799"/>
                <a:gd name="f35" fmla="*/ f26 1 537744"/>
                <a:gd name="f36" fmla="*/ f27 1 537744"/>
                <a:gd name="f37" fmla="*/ f28 1 562799"/>
                <a:gd name="f38" fmla="*/ f29 1 537744"/>
                <a:gd name="f39" fmla="*/ f30 1 562799"/>
                <a:gd name="f40" fmla="*/ f5 1 f21"/>
                <a:gd name="f41" fmla="*/ f6 1 f21"/>
                <a:gd name="f42" fmla="*/ f5 1 f22"/>
                <a:gd name="f43" fmla="*/ f7 1 f22"/>
                <a:gd name="f44" fmla="+- f31 0 f1"/>
                <a:gd name="f45" fmla="*/ f32 1 f21"/>
                <a:gd name="f46" fmla="*/ f33 1 f22"/>
                <a:gd name="f47" fmla="*/ f34 1 f22"/>
                <a:gd name="f48" fmla="*/ f35 1 f21"/>
                <a:gd name="f49" fmla="*/ f36 1 f21"/>
                <a:gd name="f50" fmla="*/ f37 1 f22"/>
                <a:gd name="f51" fmla="*/ f38 1 f21"/>
                <a:gd name="f52" fmla="*/ f39 1 f22"/>
                <a:gd name="f53" fmla="*/ f40 f16 1"/>
                <a:gd name="f54" fmla="*/ f41 f16 1"/>
                <a:gd name="f55" fmla="*/ f43 f17 1"/>
                <a:gd name="f56" fmla="*/ f42 f17 1"/>
                <a:gd name="f57" fmla="*/ f45 f16 1"/>
                <a:gd name="f58" fmla="*/ f46 f17 1"/>
                <a:gd name="f59" fmla="*/ f47 f17 1"/>
                <a:gd name="f60" fmla="*/ f48 f16 1"/>
                <a:gd name="f61" fmla="*/ f49 f16 1"/>
                <a:gd name="f62" fmla="*/ f50 f17 1"/>
                <a:gd name="f63" fmla="*/ f51 f16 1"/>
                <a:gd name="f64" fmla="*/ f52 f17 1"/>
              </a:gdLst>
              <a:ahLst/>
              <a:cxnLst>
                <a:cxn ang="3cd4">
                  <a:pos x="hc" y="t"/>
                </a:cxn>
                <a:cxn ang="0">
                  <a:pos x="r" y="vc"/>
                </a:cxn>
                <a:cxn ang="cd4">
                  <a:pos x="hc" y="b"/>
                </a:cxn>
                <a:cxn ang="cd2">
                  <a:pos x="l" y="vc"/>
                </a:cxn>
                <a:cxn ang="f44">
                  <a:pos x="f57" y="f58"/>
                </a:cxn>
                <a:cxn ang="f44">
                  <a:pos x="f57" y="f59"/>
                </a:cxn>
                <a:cxn ang="f44">
                  <a:pos x="f60" y="f59"/>
                </a:cxn>
                <a:cxn ang="f44">
                  <a:pos x="f61" y="f62"/>
                </a:cxn>
                <a:cxn ang="f44">
                  <a:pos x="f63" y="f64"/>
                </a:cxn>
              </a:cxnLst>
              <a:rect l="f53" t="f56" r="f54" b="f55"/>
              <a:pathLst>
                <a:path w="537744" h="562799">
                  <a:moveTo>
                    <a:pt x="f6" y="f5"/>
                  </a:moveTo>
                  <a:lnTo>
                    <a:pt x="f6" y="f7"/>
                  </a:lnTo>
                  <a:lnTo>
                    <a:pt x="f8" y="f7"/>
                  </a:lnTo>
                  <a:lnTo>
                    <a:pt x="f5" y="f9"/>
                  </a:lnTo>
                  <a:cubicBezTo>
                    <a:pt x="f5" y="f10"/>
                    <a:pt x="f11" y="f12"/>
                    <a:pt x="f13" y="f14"/>
                  </a:cubicBezTo>
                  <a:close/>
                </a:path>
              </a:pathLst>
            </a:custGeom>
            <a:solidFill>
              <a:srgbClr val="00B2F3"/>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11" name="Freeform 30">
              <a:extLst>
                <a:ext uri="{FF2B5EF4-FFF2-40B4-BE49-F238E27FC236}">
                  <a16:creationId xmlns:a16="http://schemas.microsoft.com/office/drawing/2014/main" id="{90254E0F-3EE4-3CDD-5AB0-1D0FA7DE1380}"/>
                </a:ext>
              </a:extLst>
            </p:cNvPr>
            <p:cNvSpPr/>
            <p:nvPr/>
          </p:nvSpPr>
          <p:spPr>
            <a:xfrm>
              <a:off x="11654256" y="4923687"/>
              <a:ext cx="537740" cy="1125160"/>
            </a:xfrm>
            <a:custGeom>
              <a:avLst/>
              <a:gdLst>
                <a:gd name="f0" fmla="val 10800000"/>
                <a:gd name="f1" fmla="val 5400000"/>
                <a:gd name="f2" fmla="val 180"/>
                <a:gd name="f3" fmla="val w"/>
                <a:gd name="f4" fmla="val h"/>
                <a:gd name="f5" fmla="val 0"/>
                <a:gd name="f6" fmla="val 537744"/>
                <a:gd name="f7" fmla="val 1125156"/>
                <a:gd name="f8" fmla="val 451422"/>
                <a:gd name="f9" fmla="val 1116454"/>
                <a:gd name="f10" fmla="val 193796"/>
                <a:gd name="f11" fmla="val 1063736"/>
                <a:gd name="f12" fmla="val 835789"/>
                <a:gd name="f13" fmla="val 562578"/>
                <a:gd name="f14" fmla="val 289367"/>
                <a:gd name="f15" fmla="val 61420"/>
                <a:gd name="f16" fmla="val 8702"/>
                <a:gd name="f17" fmla="+- 0 0 -90"/>
                <a:gd name="f18" fmla="*/ f3 1 537744"/>
                <a:gd name="f19" fmla="*/ f4 1 1125156"/>
                <a:gd name="f20" fmla="+- f7 0 f5"/>
                <a:gd name="f21" fmla="+- f6 0 f5"/>
                <a:gd name="f22" fmla="*/ f17 f0 1"/>
                <a:gd name="f23" fmla="*/ f21 1 537744"/>
                <a:gd name="f24" fmla="*/ f20 1 1125156"/>
                <a:gd name="f25" fmla="*/ 537744 f21 1"/>
                <a:gd name="f26" fmla="*/ 0 f20 1"/>
                <a:gd name="f27" fmla="*/ 1125156 f20 1"/>
                <a:gd name="f28" fmla="*/ 451422 f21 1"/>
                <a:gd name="f29" fmla="*/ 1116454 f20 1"/>
                <a:gd name="f30" fmla="*/ 0 f21 1"/>
                <a:gd name="f31" fmla="*/ 562578 f20 1"/>
                <a:gd name="f32" fmla="*/ 8702 f20 1"/>
                <a:gd name="f33" fmla="*/ f22 1 f2"/>
                <a:gd name="f34" fmla="*/ f25 1 537744"/>
                <a:gd name="f35" fmla="*/ f26 1 1125156"/>
                <a:gd name="f36" fmla="*/ f27 1 1125156"/>
                <a:gd name="f37" fmla="*/ f28 1 537744"/>
                <a:gd name="f38" fmla="*/ f29 1 1125156"/>
                <a:gd name="f39" fmla="*/ f30 1 537744"/>
                <a:gd name="f40" fmla="*/ f31 1 1125156"/>
                <a:gd name="f41" fmla="*/ f32 1 1125156"/>
                <a:gd name="f42" fmla="*/ f5 1 f23"/>
                <a:gd name="f43" fmla="*/ f6 1 f23"/>
                <a:gd name="f44" fmla="*/ f5 1 f24"/>
                <a:gd name="f45" fmla="*/ f7 1 f24"/>
                <a:gd name="f46" fmla="+- f33 0 f1"/>
                <a:gd name="f47" fmla="*/ f34 1 f23"/>
                <a:gd name="f48" fmla="*/ f35 1 f24"/>
                <a:gd name="f49" fmla="*/ f36 1 f24"/>
                <a:gd name="f50" fmla="*/ f37 1 f23"/>
                <a:gd name="f51" fmla="*/ f38 1 f24"/>
                <a:gd name="f52" fmla="*/ f39 1 f23"/>
                <a:gd name="f53" fmla="*/ f40 1 f24"/>
                <a:gd name="f54" fmla="*/ f41 1 f24"/>
                <a:gd name="f55" fmla="*/ f42 f18 1"/>
                <a:gd name="f56" fmla="*/ f43 f18 1"/>
                <a:gd name="f57" fmla="*/ f45 f19 1"/>
                <a:gd name="f58" fmla="*/ f44 f19 1"/>
                <a:gd name="f59" fmla="*/ f47 f18 1"/>
                <a:gd name="f60" fmla="*/ f48 f19 1"/>
                <a:gd name="f61" fmla="*/ f49 f19 1"/>
                <a:gd name="f62" fmla="*/ f50 f18 1"/>
                <a:gd name="f63" fmla="*/ f51 f19 1"/>
                <a:gd name="f64" fmla="*/ f52 f18 1"/>
                <a:gd name="f65" fmla="*/ f53 f19 1"/>
                <a:gd name="f66" fmla="*/ f54 f19 1"/>
              </a:gdLst>
              <a:ahLst/>
              <a:cxnLst>
                <a:cxn ang="3cd4">
                  <a:pos x="hc" y="t"/>
                </a:cxn>
                <a:cxn ang="0">
                  <a:pos x="r" y="vc"/>
                </a:cxn>
                <a:cxn ang="cd4">
                  <a:pos x="hc" y="b"/>
                </a:cxn>
                <a:cxn ang="cd2">
                  <a:pos x="l" y="vc"/>
                </a:cxn>
                <a:cxn ang="f46">
                  <a:pos x="f59" y="f60"/>
                </a:cxn>
                <a:cxn ang="f46">
                  <a:pos x="f59" y="f61"/>
                </a:cxn>
                <a:cxn ang="f46">
                  <a:pos x="f62" y="f63"/>
                </a:cxn>
                <a:cxn ang="f46">
                  <a:pos x="f64" y="f65"/>
                </a:cxn>
                <a:cxn ang="f46">
                  <a:pos x="f62" y="f66"/>
                </a:cxn>
              </a:cxnLst>
              <a:rect l="f55" t="f58" r="f56" b="f57"/>
              <a:pathLst>
                <a:path w="537744" h="1125156">
                  <a:moveTo>
                    <a:pt x="f6" y="f5"/>
                  </a:moveTo>
                  <a:lnTo>
                    <a:pt x="f6" y="f7"/>
                  </a:lnTo>
                  <a:lnTo>
                    <a:pt x="f8" y="f9"/>
                  </a:lnTo>
                  <a:cubicBezTo>
                    <a:pt x="f10" y="f11"/>
                    <a:pt x="f5" y="f12"/>
                    <a:pt x="f5" y="f13"/>
                  </a:cubicBezTo>
                  <a:cubicBezTo>
                    <a:pt x="f5" y="f14"/>
                    <a:pt x="f10" y="f15"/>
                    <a:pt x="f8" y="f16"/>
                  </a:cubicBezTo>
                  <a:close/>
                </a:path>
              </a:pathLst>
            </a:custGeom>
            <a:solidFill>
              <a:srgbClr val="EFF0E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12" name="Freeform 31">
              <a:extLst>
                <a:ext uri="{FF2B5EF4-FFF2-40B4-BE49-F238E27FC236}">
                  <a16:creationId xmlns:a16="http://schemas.microsoft.com/office/drawing/2014/main" id="{0EA51D27-541D-96E7-0D74-5D40B1E581CA}"/>
                </a:ext>
              </a:extLst>
            </p:cNvPr>
            <p:cNvSpPr/>
            <p:nvPr/>
          </p:nvSpPr>
          <p:spPr>
            <a:xfrm>
              <a:off x="11654256" y="3552169"/>
              <a:ext cx="537740" cy="1125160"/>
            </a:xfrm>
            <a:custGeom>
              <a:avLst/>
              <a:gdLst>
                <a:gd name="f0" fmla="val 10800000"/>
                <a:gd name="f1" fmla="val 5400000"/>
                <a:gd name="f2" fmla="val 180"/>
                <a:gd name="f3" fmla="val w"/>
                <a:gd name="f4" fmla="val h"/>
                <a:gd name="f5" fmla="val 0"/>
                <a:gd name="f6" fmla="val 537744"/>
                <a:gd name="f7" fmla="val 1125156"/>
                <a:gd name="f8" fmla="val 451422"/>
                <a:gd name="f9" fmla="val 1116454"/>
                <a:gd name="f10" fmla="val 193796"/>
                <a:gd name="f11" fmla="val 1063736"/>
                <a:gd name="f12" fmla="val 835789"/>
                <a:gd name="f13" fmla="val 562578"/>
                <a:gd name="f14" fmla="val 289367"/>
                <a:gd name="f15" fmla="val 61420"/>
                <a:gd name="f16" fmla="val 8702"/>
                <a:gd name="f17" fmla="+- 0 0 -90"/>
                <a:gd name="f18" fmla="*/ f3 1 537744"/>
                <a:gd name="f19" fmla="*/ f4 1 1125156"/>
                <a:gd name="f20" fmla="+- f7 0 f5"/>
                <a:gd name="f21" fmla="+- f6 0 f5"/>
                <a:gd name="f22" fmla="*/ f17 f0 1"/>
                <a:gd name="f23" fmla="*/ f21 1 537744"/>
                <a:gd name="f24" fmla="*/ f20 1 1125156"/>
                <a:gd name="f25" fmla="*/ 537744 f21 1"/>
                <a:gd name="f26" fmla="*/ 0 f20 1"/>
                <a:gd name="f27" fmla="*/ 1125156 f20 1"/>
                <a:gd name="f28" fmla="*/ 451422 f21 1"/>
                <a:gd name="f29" fmla="*/ 1116454 f20 1"/>
                <a:gd name="f30" fmla="*/ 0 f21 1"/>
                <a:gd name="f31" fmla="*/ 562578 f20 1"/>
                <a:gd name="f32" fmla="*/ 8702 f20 1"/>
                <a:gd name="f33" fmla="*/ f22 1 f2"/>
                <a:gd name="f34" fmla="*/ f25 1 537744"/>
                <a:gd name="f35" fmla="*/ f26 1 1125156"/>
                <a:gd name="f36" fmla="*/ f27 1 1125156"/>
                <a:gd name="f37" fmla="*/ f28 1 537744"/>
                <a:gd name="f38" fmla="*/ f29 1 1125156"/>
                <a:gd name="f39" fmla="*/ f30 1 537744"/>
                <a:gd name="f40" fmla="*/ f31 1 1125156"/>
                <a:gd name="f41" fmla="*/ f32 1 1125156"/>
                <a:gd name="f42" fmla="*/ f5 1 f23"/>
                <a:gd name="f43" fmla="*/ f6 1 f23"/>
                <a:gd name="f44" fmla="*/ f5 1 f24"/>
                <a:gd name="f45" fmla="*/ f7 1 f24"/>
                <a:gd name="f46" fmla="+- f33 0 f1"/>
                <a:gd name="f47" fmla="*/ f34 1 f23"/>
                <a:gd name="f48" fmla="*/ f35 1 f24"/>
                <a:gd name="f49" fmla="*/ f36 1 f24"/>
                <a:gd name="f50" fmla="*/ f37 1 f23"/>
                <a:gd name="f51" fmla="*/ f38 1 f24"/>
                <a:gd name="f52" fmla="*/ f39 1 f23"/>
                <a:gd name="f53" fmla="*/ f40 1 f24"/>
                <a:gd name="f54" fmla="*/ f41 1 f24"/>
                <a:gd name="f55" fmla="*/ f42 f18 1"/>
                <a:gd name="f56" fmla="*/ f43 f18 1"/>
                <a:gd name="f57" fmla="*/ f45 f19 1"/>
                <a:gd name="f58" fmla="*/ f44 f19 1"/>
                <a:gd name="f59" fmla="*/ f47 f18 1"/>
                <a:gd name="f60" fmla="*/ f48 f19 1"/>
                <a:gd name="f61" fmla="*/ f49 f19 1"/>
                <a:gd name="f62" fmla="*/ f50 f18 1"/>
                <a:gd name="f63" fmla="*/ f51 f19 1"/>
                <a:gd name="f64" fmla="*/ f52 f18 1"/>
                <a:gd name="f65" fmla="*/ f53 f19 1"/>
                <a:gd name="f66" fmla="*/ f54 f19 1"/>
              </a:gdLst>
              <a:ahLst/>
              <a:cxnLst>
                <a:cxn ang="3cd4">
                  <a:pos x="hc" y="t"/>
                </a:cxn>
                <a:cxn ang="0">
                  <a:pos x="r" y="vc"/>
                </a:cxn>
                <a:cxn ang="cd4">
                  <a:pos x="hc" y="b"/>
                </a:cxn>
                <a:cxn ang="cd2">
                  <a:pos x="l" y="vc"/>
                </a:cxn>
                <a:cxn ang="f46">
                  <a:pos x="f59" y="f60"/>
                </a:cxn>
                <a:cxn ang="f46">
                  <a:pos x="f59" y="f61"/>
                </a:cxn>
                <a:cxn ang="f46">
                  <a:pos x="f62" y="f63"/>
                </a:cxn>
                <a:cxn ang="f46">
                  <a:pos x="f64" y="f65"/>
                </a:cxn>
                <a:cxn ang="f46">
                  <a:pos x="f62" y="f66"/>
                </a:cxn>
              </a:cxnLst>
              <a:rect l="f55" t="f58" r="f56" b="f57"/>
              <a:pathLst>
                <a:path w="537744" h="1125156">
                  <a:moveTo>
                    <a:pt x="f6" y="f5"/>
                  </a:moveTo>
                  <a:lnTo>
                    <a:pt x="f6" y="f7"/>
                  </a:lnTo>
                  <a:lnTo>
                    <a:pt x="f8" y="f9"/>
                  </a:lnTo>
                  <a:cubicBezTo>
                    <a:pt x="f10" y="f11"/>
                    <a:pt x="f5" y="f12"/>
                    <a:pt x="f5" y="f13"/>
                  </a:cubicBezTo>
                  <a:cubicBezTo>
                    <a:pt x="f5" y="f14"/>
                    <a:pt x="f10" y="f15"/>
                    <a:pt x="f8" y="f16"/>
                  </a:cubicBezTo>
                  <a:close/>
                </a:path>
              </a:pathLst>
            </a:custGeom>
            <a:solidFill>
              <a:srgbClr val="00B2F3"/>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13" name="Freeform 32">
              <a:extLst>
                <a:ext uri="{FF2B5EF4-FFF2-40B4-BE49-F238E27FC236}">
                  <a16:creationId xmlns:a16="http://schemas.microsoft.com/office/drawing/2014/main" id="{7D311247-AD4C-FD96-8218-4C44B44AF370}"/>
                </a:ext>
              </a:extLst>
            </p:cNvPr>
            <p:cNvSpPr/>
            <p:nvPr/>
          </p:nvSpPr>
          <p:spPr>
            <a:xfrm>
              <a:off x="11654256" y="2180661"/>
              <a:ext cx="537740" cy="1125160"/>
            </a:xfrm>
            <a:custGeom>
              <a:avLst/>
              <a:gdLst>
                <a:gd name="f0" fmla="val 10800000"/>
                <a:gd name="f1" fmla="val 5400000"/>
                <a:gd name="f2" fmla="val 180"/>
                <a:gd name="f3" fmla="val w"/>
                <a:gd name="f4" fmla="val h"/>
                <a:gd name="f5" fmla="val 0"/>
                <a:gd name="f6" fmla="val 537744"/>
                <a:gd name="f7" fmla="val 1125156"/>
                <a:gd name="f8" fmla="val 451422"/>
                <a:gd name="f9" fmla="val 1116454"/>
                <a:gd name="f10" fmla="val 193796"/>
                <a:gd name="f11" fmla="val 1063736"/>
                <a:gd name="f12" fmla="val 835789"/>
                <a:gd name="f13" fmla="val 562578"/>
                <a:gd name="f14" fmla="val 289367"/>
                <a:gd name="f15" fmla="val 61420"/>
                <a:gd name="f16" fmla="val 8702"/>
                <a:gd name="f17" fmla="+- 0 0 -90"/>
                <a:gd name="f18" fmla="*/ f3 1 537744"/>
                <a:gd name="f19" fmla="*/ f4 1 1125156"/>
                <a:gd name="f20" fmla="+- f7 0 f5"/>
                <a:gd name="f21" fmla="+- f6 0 f5"/>
                <a:gd name="f22" fmla="*/ f17 f0 1"/>
                <a:gd name="f23" fmla="*/ f21 1 537744"/>
                <a:gd name="f24" fmla="*/ f20 1 1125156"/>
                <a:gd name="f25" fmla="*/ 537744 f21 1"/>
                <a:gd name="f26" fmla="*/ 0 f20 1"/>
                <a:gd name="f27" fmla="*/ 1125156 f20 1"/>
                <a:gd name="f28" fmla="*/ 451422 f21 1"/>
                <a:gd name="f29" fmla="*/ 1116454 f20 1"/>
                <a:gd name="f30" fmla="*/ 0 f21 1"/>
                <a:gd name="f31" fmla="*/ 562578 f20 1"/>
                <a:gd name="f32" fmla="*/ 8702 f20 1"/>
                <a:gd name="f33" fmla="*/ f22 1 f2"/>
                <a:gd name="f34" fmla="*/ f25 1 537744"/>
                <a:gd name="f35" fmla="*/ f26 1 1125156"/>
                <a:gd name="f36" fmla="*/ f27 1 1125156"/>
                <a:gd name="f37" fmla="*/ f28 1 537744"/>
                <a:gd name="f38" fmla="*/ f29 1 1125156"/>
                <a:gd name="f39" fmla="*/ f30 1 537744"/>
                <a:gd name="f40" fmla="*/ f31 1 1125156"/>
                <a:gd name="f41" fmla="*/ f32 1 1125156"/>
                <a:gd name="f42" fmla="*/ f5 1 f23"/>
                <a:gd name="f43" fmla="*/ f6 1 f23"/>
                <a:gd name="f44" fmla="*/ f5 1 f24"/>
                <a:gd name="f45" fmla="*/ f7 1 f24"/>
                <a:gd name="f46" fmla="+- f33 0 f1"/>
                <a:gd name="f47" fmla="*/ f34 1 f23"/>
                <a:gd name="f48" fmla="*/ f35 1 f24"/>
                <a:gd name="f49" fmla="*/ f36 1 f24"/>
                <a:gd name="f50" fmla="*/ f37 1 f23"/>
                <a:gd name="f51" fmla="*/ f38 1 f24"/>
                <a:gd name="f52" fmla="*/ f39 1 f23"/>
                <a:gd name="f53" fmla="*/ f40 1 f24"/>
                <a:gd name="f54" fmla="*/ f41 1 f24"/>
                <a:gd name="f55" fmla="*/ f42 f18 1"/>
                <a:gd name="f56" fmla="*/ f43 f18 1"/>
                <a:gd name="f57" fmla="*/ f45 f19 1"/>
                <a:gd name="f58" fmla="*/ f44 f19 1"/>
                <a:gd name="f59" fmla="*/ f47 f18 1"/>
                <a:gd name="f60" fmla="*/ f48 f19 1"/>
                <a:gd name="f61" fmla="*/ f49 f19 1"/>
                <a:gd name="f62" fmla="*/ f50 f18 1"/>
                <a:gd name="f63" fmla="*/ f51 f19 1"/>
                <a:gd name="f64" fmla="*/ f52 f18 1"/>
                <a:gd name="f65" fmla="*/ f53 f19 1"/>
                <a:gd name="f66" fmla="*/ f54 f19 1"/>
              </a:gdLst>
              <a:ahLst/>
              <a:cxnLst>
                <a:cxn ang="3cd4">
                  <a:pos x="hc" y="t"/>
                </a:cxn>
                <a:cxn ang="0">
                  <a:pos x="r" y="vc"/>
                </a:cxn>
                <a:cxn ang="cd4">
                  <a:pos x="hc" y="b"/>
                </a:cxn>
                <a:cxn ang="cd2">
                  <a:pos x="l" y="vc"/>
                </a:cxn>
                <a:cxn ang="f46">
                  <a:pos x="f59" y="f60"/>
                </a:cxn>
                <a:cxn ang="f46">
                  <a:pos x="f59" y="f61"/>
                </a:cxn>
                <a:cxn ang="f46">
                  <a:pos x="f62" y="f63"/>
                </a:cxn>
                <a:cxn ang="f46">
                  <a:pos x="f64" y="f65"/>
                </a:cxn>
                <a:cxn ang="f46">
                  <a:pos x="f62" y="f66"/>
                </a:cxn>
              </a:cxnLst>
              <a:rect l="f55" t="f58" r="f56" b="f57"/>
              <a:pathLst>
                <a:path w="537744" h="1125156">
                  <a:moveTo>
                    <a:pt x="f6" y="f5"/>
                  </a:moveTo>
                  <a:lnTo>
                    <a:pt x="f6" y="f7"/>
                  </a:lnTo>
                  <a:lnTo>
                    <a:pt x="f8" y="f9"/>
                  </a:lnTo>
                  <a:cubicBezTo>
                    <a:pt x="f10" y="f11"/>
                    <a:pt x="f5" y="f12"/>
                    <a:pt x="f5" y="f13"/>
                  </a:cubicBezTo>
                  <a:cubicBezTo>
                    <a:pt x="f5" y="f14"/>
                    <a:pt x="f10" y="f15"/>
                    <a:pt x="f8" y="f16"/>
                  </a:cubicBezTo>
                  <a:close/>
                </a:path>
              </a:pathLst>
            </a:custGeom>
            <a:solidFill>
              <a:srgbClr val="00B2F3"/>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14" name="Freeform 33">
              <a:extLst>
                <a:ext uri="{FF2B5EF4-FFF2-40B4-BE49-F238E27FC236}">
                  <a16:creationId xmlns:a16="http://schemas.microsoft.com/office/drawing/2014/main" id="{418CEE19-CC0B-4B14-F630-A5D899700D01}"/>
                </a:ext>
              </a:extLst>
            </p:cNvPr>
            <p:cNvSpPr/>
            <p:nvPr/>
          </p:nvSpPr>
          <p:spPr>
            <a:xfrm>
              <a:off x="11654256" y="809143"/>
              <a:ext cx="537740" cy="1125160"/>
            </a:xfrm>
            <a:custGeom>
              <a:avLst/>
              <a:gdLst>
                <a:gd name="f0" fmla="val 10800000"/>
                <a:gd name="f1" fmla="val 5400000"/>
                <a:gd name="f2" fmla="val 180"/>
                <a:gd name="f3" fmla="val w"/>
                <a:gd name="f4" fmla="val h"/>
                <a:gd name="f5" fmla="val 0"/>
                <a:gd name="f6" fmla="val 537744"/>
                <a:gd name="f7" fmla="val 1125156"/>
                <a:gd name="f8" fmla="val 451422"/>
                <a:gd name="f9" fmla="val 1116454"/>
                <a:gd name="f10" fmla="val 193796"/>
                <a:gd name="f11" fmla="val 1063736"/>
                <a:gd name="f12" fmla="val 835789"/>
                <a:gd name="f13" fmla="val 562578"/>
                <a:gd name="f14" fmla="val 289367"/>
                <a:gd name="f15" fmla="val 61420"/>
                <a:gd name="f16" fmla="val 8702"/>
                <a:gd name="f17" fmla="+- 0 0 -90"/>
                <a:gd name="f18" fmla="*/ f3 1 537744"/>
                <a:gd name="f19" fmla="*/ f4 1 1125156"/>
                <a:gd name="f20" fmla="+- f7 0 f5"/>
                <a:gd name="f21" fmla="+- f6 0 f5"/>
                <a:gd name="f22" fmla="*/ f17 f0 1"/>
                <a:gd name="f23" fmla="*/ f21 1 537744"/>
                <a:gd name="f24" fmla="*/ f20 1 1125156"/>
                <a:gd name="f25" fmla="*/ 537744 f21 1"/>
                <a:gd name="f26" fmla="*/ 0 f20 1"/>
                <a:gd name="f27" fmla="*/ 1125156 f20 1"/>
                <a:gd name="f28" fmla="*/ 451422 f21 1"/>
                <a:gd name="f29" fmla="*/ 1116454 f20 1"/>
                <a:gd name="f30" fmla="*/ 0 f21 1"/>
                <a:gd name="f31" fmla="*/ 562578 f20 1"/>
                <a:gd name="f32" fmla="*/ 8702 f20 1"/>
                <a:gd name="f33" fmla="*/ f22 1 f2"/>
                <a:gd name="f34" fmla="*/ f25 1 537744"/>
                <a:gd name="f35" fmla="*/ f26 1 1125156"/>
                <a:gd name="f36" fmla="*/ f27 1 1125156"/>
                <a:gd name="f37" fmla="*/ f28 1 537744"/>
                <a:gd name="f38" fmla="*/ f29 1 1125156"/>
                <a:gd name="f39" fmla="*/ f30 1 537744"/>
                <a:gd name="f40" fmla="*/ f31 1 1125156"/>
                <a:gd name="f41" fmla="*/ f32 1 1125156"/>
                <a:gd name="f42" fmla="*/ f5 1 f23"/>
                <a:gd name="f43" fmla="*/ f6 1 f23"/>
                <a:gd name="f44" fmla="*/ f5 1 f24"/>
                <a:gd name="f45" fmla="*/ f7 1 f24"/>
                <a:gd name="f46" fmla="+- f33 0 f1"/>
                <a:gd name="f47" fmla="*/ f34 1 f23"/>
                <a:gd name="f48" fmla="*/ f35 1 f24"/>
                <a:gd name="f49" fmla="*/ f36 1 f24"/>
                <a:gd name="f50" fmla="*/ f37 1 f23"/>
                <a:gd name="f51" fmla="*/ f38 1 f24"/>
                <a:gd name="f52" fmla="*/ f39 1 f23"/>
                <a:gd name="f53" fmla="*/ f40 1 f24"/>
                <a:gd name="f54" fmla="*/ f41 1 f24"/>
                <a:gd name="f55" fmla="*/ f42 f18 1"/>
                <a:gd name="f56" fmla="*/ f43 f18 1"/>
                <a:gd name="f57" fmla="*/ f45 f19 1"/>
                <a:gd name="f58" fmla="*/ f44 f19 1"/>
                <a:gd name="f59" fmla="*/ f47 f18 1"/>
                <a:gd name="f60" fmla="*/ f48 f19 1"/>
                <a:gd name="f61" fmla="*/ f49 f19 1"/>
                <a:gd name="f62" fmla="*/ f50 f18 1"/>
                <a:gd name="f63" fmla="*/ f51 f19 1"/>
                <a:gd name="f64" fmla="*/ f52 f18 1"/>
                <a:gd name="f65" fmla="*/ f53 f19 1"/>
                <a:gd name="f66" fmla="*/ f54 f19 1"/>
              </a:gdLst>
              <a:ahLst/>
              <a:cxnLst>
                <a:cxn ang="3cd4">
                  <a:pos x="hc" y="t"/>
                </a:cxn>
                <a:cxn ang="0">
                  <a:pos x="r" y="vc"/>
                </a:cxn>
                <a:cxn ang="cd4">
                  <a:pos x="hc" y="b"/>
                </a:cxn>
                <a:cxn ang="cd2">
                  <a:pos x="l" y="vc"/>
                </a:cxn>
                <a:cxn ang="f46">
                  <a:pos x="f59" y="f60"/>
                </a:cxn>
                <a:cxn ang="f46">
                  <a:pos x="f59" y="f61"/>
                </a:cxn>
                <a:cxn ang="f46">
                  <a:pos x="f62" y="f63"/>
                </a:cxn>
                <a:cxn ang="f46">
                  <a:pos x="f64" y="f65"/>
                </a:cxn>
                <a:cxn ang="f46">
                  <a:pos x="f62" y="f66"/>
                </a:cxn>
              </a:cxnLst>
              <a:rect l="f55" t="f58" r="f56" b="f57"/>
              <a:pathLst>
                <a:path w="537744" h="1125156">
                  <a:moveTo>
                    <a:pt x="f6" y="f5"/>
                  </a:moveTo>
                  <a:lnTo>
                    <a:pt x="f6" y="f7"/>
                  </a:lnTo>
                  <a:lnTo>
                    <a:pt x="f8" y="f9"/>
                  </a:lnTo>
                  <a:cubicBezTo>
                    <a:pt x="f10" y="f11"/>
                    <a:pt x="f5" y="f12"/>
                    <a:pt x="f5" y="f13"/>
                  </a:cubicBezTo>
                  <a:cubicBezTo>
                    <a:pt x="f5" y="f14"/>
                    <a:pt x="f10" y="f15"/>
                    <a:pt x="f8" y="f16"/>
                  </a:cubicBezTo>
                  <a:close/>
                </a:path>
              </a:pathLst>
            </a:custGeom>
            <a:solidFill>
              <a:srgbClr val="EFF0E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15" name="Freeform 34">
              <a:extLst>
                <a:ext uri="{FF2B5EF4-FFF2-40B4-BE49-F238E27FC236}">
                  <a16:creationId xmlns:a16="http://schemas.microsoft.com/office/drawing/2014/main" id="{005D8886-4FC8-7992-BC0E-EF8E7832C27B}"/>
                </a:ext>
              </a:extLst>
            </p:cNvPr>
            <p:cNvSpPr/>
            <p:nvPr/>
          </p:nvSpPr>
          <p:spPr>
            <a:xfrm>
              <a:off x="11654256" y="0"/>
              <a:ext cx="537740" cy="562785"/>
            </a:xfrm>
            <a:custGeom>
              <a:avLst/>
              <a:gdLst>
                <a:gd name="f0" fmla="val 10800000"/>
                <a:gd name="f1" fmla="val 5400000"/>
                <a:gd name="f2" fmla="val 180"/>
                <a:gd name="f3" fmla="val w"/>
                <a:gd name="f4" fmla="val h"/>
                <a:gd name="f5" fmla="val 0"/>
                <a:gd name="f6" fmla="val 537744"/>
                <a:gd name="f7" fmla="val 562788"/>
                <a:gd name="f8" fmla="val 21"/>
                <a:gd name="f9" fmla="val 451422"/>
                <a:gd name="f10" fmla="val 554086"/>
                <a:gd name="f11" fmla="val 193796"/>
                <a:gd name="f12" fmla="val 501368"/>
                <a:gd name="f13" fmla="val 273421"/>
                <a:gd name="f14" fmla="val 211"/>
                <a:gd name="f15" fmla="+- 0 0 -90"/>
                <a:gd name="f16" fmla="*/ f3 1 537744"/>
                <a:gd name="f17" fmla="*/ f4 1 562788"/>
                <a:gd name="f18" fmla="+- f7 0 f5"/>
                <a:gd name="f19" fmla="+- f6 0 f5"/>
                <a:gd name="f20" fmla="*/ f15 f0 1"/>
                <a:gd name="f21" fmla="*/ f19 1 537744"/>
                <a:gd name="f22" fmla="*/ f18 1 562788"/>
                <a:gd name="f23" fmla="*/ 21 f19 1"/>
                <a:gd name="f24" fmla="*/ 0 f18 1"/>
                <a:gd name="f25" fmla="*/ 537744 f19 1"/>
                <a:gd name="f26" fmla="*/ 562788 f18 1"/>
                <a:gd name="f27" fmla="*/ 451422 f19 1"/>
                <a:gd name="f28" fmla="*/ 554086 f18 1"/>
                <a:gd name="f29" fmla="*/ 0 f19 1"/>
                <a:gd name="f30" fmla="*/ 211 f18 1"/>
                <a:gd name="f31" fmla="*/ f20 1 f2"/>
                <a:gd name="f32" fmla="*/ f23 1 537744"/>
                <a:gd name="f33" fmla="*/ f24 1 562788"/>
                <a:gd name="f34" fmla="*/ f25 1 537744"/>
                <a:gd name="f35" fmla="*/ f26 1 562788"/>
                <a:gd name="f36" fmla="*/ f27 1 537744"/>
                <a:gd name="f37" fmla="*/ f28 1 562788"/>
                <a:gd name="f38" fmla="*/ f29 1 537744"/>
                <a:gd name="f39" fmla="*/ f30 1 562788"/>
                <a:gd name="f40" fmla="*/ f5 1 f21"/>
                <a:gd name="f41" fmla="*/ f6 1 f21"/>
                <a:gd name="f42" fmla="*/ f5 1 f22"/>
                <a:gd name="f43" fmla="*/ f7 1 f22"/>
                <a:gd name="f44" fmla="+- f31 0 f1"/>
                <a:gd name="f45" fmla="*/ f32 1 f21"/>
                <a:gd name="f46" fmla="*/ f33 1 f22"/>
                <a:gd name="f47" fmla="*/ f34 1 f21"/>
                <a:gd name="f48" fmla="*/ f35 1 f22"/>
                <a:gd name="f49" fmla="*/ f36 1 f21"/>
                <a:gd name="f50" fmla="*/ f37 1 f22"/>
                <a:gd name="f51" fmla="*/ f38 1 f21"/>
                <a:gd name="f52" fmla="*/ f39 1 f22"/>
                <a:gd name="f53" fmla="*/ f40 f16 1"/>
                <a:gd name="f54" fmla="*/ f41 f16 1"/>
                <a:gd name="f55" fmla="*/ f43 f17 1"/>
                <a:gd name="f56" fmla="*/ f42 f17 1"/>
                <a:gd name="f57" fmla="*/ f45 f16 1"/>
                <a:gd name="f58" fmla="*/ f46 f17 1"/>
                <a:gd name="f59" fmla="*/ f47 f16 1"/>
                <a:gd name="f60" fmla="*/ f48 f17 1"/>
                <a:gd name="f61" fmla="*/ f49 f16 1"/>
                <a:gd name="f62" fmla="*/ f50 f17 1"/>
                <a:gd name="f63" fmla="*/ f51 f16 1"/>
                <a:gd name="f64" fmla="*/ f52 f17 1"/>
              </a:gdLst>
              <a:ahLst/>
              <a:cxnLst>
                <a:cxn ang="3cd4">
                  <a:pos x="hc" y="t"/>
                </a:cxn>
                <a:cxn ang="0">
                  <a:pos x="r" y="vc"/>
                </a:cxn>
                <a:cxn ang="cd4">
                  <a:pos x="hc" y="b"/>
                </a:cxn>
                <a:cxn ang="cd2">
                  <a:pos x="l" y="vc"/>
                </a:cxn>
                <a:cxn ang="f44">
                  <a:pos x="f57" y="f58"/>
                </a:cxn>
                <a:cxn ang="f44">
                  <a:pos x="f59" y="f58"/>
                </a:cxn>
                <a:cxn ang="f44">
                  <a:pos x="f59" y="f60"/>
                </a:cxn>
                <a:cxn ang="f44">
                  <a:pos x="f61" y="f62"/>
                </a:cxn>
                <a:cxn ang="f44">
                  <a:pos x="f63" y="f64"/>
                </a:cxn>
              </a:cxnLst>
              <a:rect l="f53" t="f56" r="f54" b="f55"/>
              <a:pathLst>
                <a:path w="537744" h="562788">
                  <a:moveTo>
                    <a:pt x="f8" y="f5"/>
                  </a:moveTo>
                  <a:lnTo>
                    <a:pt x="f6" y="f5"/>
                  </a:lnTo>
                  <a:lnTo>
                    <a:pt x="f6" y="f7"/>
                  </a:lnTo>
                  <a:lnTo>
                    <a:pt x="f9" y="f10"/>
                  </a:lnTo>
                  <a:cubicBezTo>
                    <a:pt x="f11" y="f12"/>
                    <a:pt x="f5" y="f13"/>
                    <a:pt x="f5" y="f14"/>
                  </a:cubicBezTo>
                  <a:close/>
                </a:path>
              </a:pathLst>
            </a:custGeom>
            <a:solidFill>
              <a:srgbClr val="00B2F3"/>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grpSp>
      <p:sp>
        <p:nvSpPr>
          <p:cNvPr id="16" name="Title 1">
            <a:extLst>
              <a:ext uri="{FF2B5EF4-FFF2-40B4-BE49-F238E27FC236}">
                <a16:creationId xmlns:a16="http://schemas.microsoft.com/office/drawing/2014/main" id="{A7AB1477-C6E3-6687-E4BD-8DE0B8AEC8F1}"/>
              </a:ext>
            </a:extLst>
          </p:cNvPr>
          <p:cNvSpPr txBox="1">
            <a:spLocks noGrp="1"/>
          </p:cNvSpPr>
          <p:nvPr>
            <p:ph type="title"/>
          </p:nvPr>
        </p:nvSpPr>
        <p:spPr/>
        <p:txBody>
          <a:bodyPr/>
          <a:lstStyle>
            <a:lvl1pPr>
              <a:defRPr/>
            </a:lvl1pPr>
          </a:lstStyle>
          <a:p>
            <a:pPr lvl="0"/>
            <a:r>
              <a:rPr lang="en-US"/>
              <a:t>Click to edit Master title style</a:t>
            </a:r>
          </a:p>
        </p:txBody>
      </p:sp>
      <p:sp>
        <p:nvSpPr>
          <p:cNvPr id="17" name="Content Placeholder 2">
            <a:extLst>
              <a:ext uri="{FF2B5EF4-FFF2-40B4-BE49-F238E27FC236}">
                <a16:creationId xmlns:a16="http://schemas.microsoft.com/office/drawing/2014/main" id="{C7047B6B-1490-F95C-0504-882CFF7BCAD5}"/>
              </a:ext>
            </a:extLst>
          </p:cNvPr>
          <p:cNvSpPr txBox="1">
            <a:spLocks noGrp="1"/>
          </p:cNvSpPr>
          <p:nvPr>
            <p:ph idx="1"/>
          </p:nvPr>
        </p:nvSpPr>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 name="Date Placeholder 3">
            <a:extLst>
              <a:ext uri="{FF2B5EF4-FFF2-40B4-BE49-F238E27FC236}">
                <a16:creationId xmlns:a16="http://schemas.microsoft.com/office/drawing/2014/main" id="{A97E9F7B-FB9B-FE22-D42E-D98CEEDC5802}"/>
              </a:ext>
            </a:extLst>
          </p:cNvPr>
          <p:cNvSpPr txBox="1">
            <a:spLocks noGrp="1"/>
          </p:cNvSpPr>
          <p:nvPr>
            <p:ph type="dt" sz="half" idx="7"/>
          </p:nvPr>
        </p:nvSpPr>
        <p:spPr/>
        <p:txBody>
          <a:bodyPr/>
          <a:lstStyle>
            <a:lvl1pPr>
              <a:defRPr/>
            </a:lvl1pPr>
          </a:lstStyle>
          <a:p>
            <a:pPr lvl="0"/>
            <a:fld id="{E2CC6605-E9AB-4CAC-8DCB-C6CF6943649F}" type="datetime1">
              <a:rPr lang="en-US"/>
              <a:pPr lvl="0"/>
              <a:t>4/24/2023</a:t>
            </a:fld>
            <a:endParaRPr lang="en-US"/>
          </a:p>
        </p:txBody>
      </p:sp>
      <p:sp>
        <p:nvSpPr>
          <p:cNvPr id="19" name="Footer Placeholder 4">
            <a:extLst>
              <a:ext uri="{FF2B5EF4-FFF2-40B4-BE49-F238E27FC236}">
                <a16:creationId xmlns:a16="http://schemas.microsoft.com/office/drawing/2014/main" id="{D5900063-7805-AE12-EEA7-3A5FCFC0B518}"/>
              </a:ext>
            </a:extLst>
          </p:cNvPr>
          <p:cNvSpPr txBox="1">
            <a:spLocks noGrp="1"/>
          </p:cNvSpPr>
          <p:nvPr>
            <p:ph type="ftr" sz="quarter" idx="9"/>
          </p:nvPr>
        </p:nvSpPr>
        <p:spPr/>
        <p:txBody>
          <a:bodyPr/>
          <a:lstStyle>
            <a:lvl1pPr>
              <a:defRPr/>
            </a:lvl1pPr>
          </a:lstStyle>
          <a:p>
            <a:pPr lvl="0"/>
            <a:endParaRPr lang="en-US"/>
          </a:p>
        </p:txBody>
      </p:sp>
      <p:sp>
        <p:nvSpPr>
          <p:cNvPr id="20" name="Slide Number Placeholder 5">
            <a:extLst>
              <a:ext uri="{FF2B5EF4-FFF2-40B4-BE49-F238E27FC236}">
                <a16:creationId xmlns:a16="http://schemas.microsoft.com/office/drawing/2014/main" id="{1EBA7D51-28A3-22BE-FBC6-1444D9960CC9}"/>
              </a:ext>
            </a:extLst>
          </p:cNvPr>
          <p:cNvSpPr txBox="1">
            <a:spLocks noGrp="1"/>
          </p:cNvSpPr>
          <p:nvPr>
            <p:ph type="sldNum" sz="quarter" idx="8"/>
          </p:nvPr>
        </p:nvSpPr>
        <p:spPr>
          <a:xfrm>
            <a:off x="7087166" y="6141082"/>
            <a:ext cx="813816" cy="365129"/>
          </a:xfrm>
        </p:spPr>
        <p:txBody>
          <a:bodyPr/>
          <a:lstStyle>
            <a:lvl1pPr>
              <a:defRPr/>
            </a:lvl1pPr>
          </a:lstStyle>
          <a:p>
            <a:pPr lvl="0"/>
            <a:fld id="{980FBE51-EB45-4CAB-92E8-AFAEB2F16A7D}" type="slidenum">
              <a:t>‹#›</a:t>
            </a:fld>
            <a:endParaRPr lang="en-US"/>
          </a:p>
        </p:txBody>
      </p:sp>
      <p:cxnSp>
        <p:nvCxnSpPr>
          <p:cNvPr id="21" name="Straight Connector 6">
            <a:extLst>
              <a:ext uri="{FF2B5EF4-FFF2-40B4-BE49-F238E27FC236}">
                <a16:creationId xmlns:a16="http://schemas.microsoft.com/office/drawing/2014/main" id="{531813E2-1708-23B0-42FD-E899B0986B5F}"/>
              </a:ext>
            </a:extLst>
          </p:cNvPr>
          <p:cNvCxnSpPr/>
          <p:nvPr/>
        </p:nvCxnSpPr>
        <p:spPr>
          <a:xfrm>
            <a:off x="565154" y="6087105"/>
            <a:ext cx="7335828" cy="0"/>
          </a:xfrm>
          <a:prstGeom prst="straightConnector1">
            <a:avLst/>
          </a:prstGeom>
          <a:noFill/>
          <a:ln w="12701" cap="flat">
            <a:solidFill>
              <a:srgbClr val="A6A6A6"/>
            </a:solidFill>
            <a:prstDash val="solid"/>
            <a:miter/>
          </a:ln>
        </p:spPr>
      </p:cxnSp>
    </p:spTree>
    <p:extLst>
      <p:ext uri="{BB962C8B-B14F-4D97-AF65-F5344CB8AC3E}">
        <p14:creationId xmlns:p14="http://schemas.microsoft.com/office/powerpoint/2010/main" val="3678178669"/>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2" name="Group 38">
            <a:extLst>
              <a:ext uri="{FF2B5EF4-FFF2-40B4-BE49-F238E27FC236}">
                <a16:creationId xmlns:a16="http://schemas.microsoft.com/office/drawing/2014/main" id="{5271BEB6-A2F3-CCE9-35AC-E37EC3EC968E}"/>
              </a:ext>
            </a:extLst>
          </p:cNvPr>
          <p:cNvGrpSpPr/>
          <p:nvPr/>
        </p:nvGrpSpPr>
        <p:grpSpPr>
          <a:xfrm>
            <a:off x="6201387" y="0"/>
            <a:ext cx="5990618" cy="6857999"/>
            <a:chOff x="6201387" y="0"/>
            <a:chExt cx="5990618" cy="6857999"/>
          </a:xfrm>
        </p:grpSpPr>
        <p:sp>
          <p:nvSpPr>
            <p:cNvPr id="3" name="Oval 39">
              <a:extLst>
                <a:ext uri="{FF2B5EF4-FFF2-40B4-BE49-F238E27FC236}">
                  <a16:creationId xmlns:a16="http://schemas.microsoft.com/office/drawing/2014/main" id="{E82DC738-7C00-D391-33E9-B66F92010D9F}"/>
                </a:ext>
              </a:extLst>
            </p:cNvPr>
            <p:cNvSpPr/>
            <p:nvPr/>
          </p:nvSpPr>
          <p:spPr>
            <a:xfrm>
              <a:off x="6201387" y="3549399"/>
              <a:ext cx="1130728" cy="1130719"/>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EFF0E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4" name="Freeform 40">
              <a:extLst>
                <a:ext uri="{FF2B5EF4-FFF2-40B4-BE49-F238E27FC236}">
                  <a16:creationId xmlns:a16="http://schemas.microsoft.com/office/drawing/2014/main" id="{7352A209-C591-9264-3AD4-884E9B5CEDBC}"/>
                </a:ext>
              </a:extLst>
            </p:cNvPr>
            <p:cNvSpPr/>
            <p:nvPr/>
          </p:nvSpPr>
          <p:spPr>
            <a:xfrm>
              <a:off x="6201387" y="0"/>
              <a:ext cx="1130728" cy="565574"/>
            </a:xfrm>
            <a:custGeom>
              <a:avLst/>
              <a:gdLst>
                <a:gd name="f0" fmla="val 10800000"/>
                <a:gd name="f1" fmla="val 5400000"/>
                <a:gd name="f2" fmla="val 180"/>
                <a:gd name="f3" fmla="val w"/>
                <a:gd name="f4" fmla="val h"/>
                <a:gd name="f5" fmla="val 0"/>
                <a:gd name="f6" fmla="val 1130725"/>
                <a:gd name="f7" fmla="val 565575"/>
                <a:gd name="f8" fmla="val 21"/>
                <a:gd name="f9" fmla="val 1130704"/>
                <a:gd name="f10" fmla="val 213"/>
                <a:gd name="f11" fmla="val 312454"/>
                <a:gd name="f12" fmla="val 877604"/>
                <a:gd name="f13" fmla="val 565362"/>
                <a:gd name="f14" fmla="val 253121"/>
                <a:gd name="f15" fmla="+- 0 0 -90"/>
                <a:gd name="f16" fmla="*/ f3 1 1130725"/>
                <a:gd name="f17" fmla="*/ f4 1 565575"/>
                <a:gd name="f18" fmla="+- f7 0 f5"/>
                <a:gd name="f19" fmla="+- f6 0 f5"/>
                <a:gd name="f20" fmla="*/ f15 f0 1"/>
                <a:gd name="f21" fmla="*/ f19 1 1130725"/>
                <a:gd name="f22" fmla="*/ f18 1 565575"/>
                <a:gd name="f23" fmla="*/ 21 f19 1"/>
                <a:gd name="f24" fmla="*/ 0 f18 1"/>
                <a:gd name="f25" fmla="*/ 1130704 f19 1"/>
                <a:gd name="f26" fmla="*/ 1130725 f19 1"/>
                <a:gd name="f27" fmla="*/ 213 f18 1"/>
                <a:gd name="f28" fmla="*/ 565362 f19 1"/>
                <a:gd name="f29" fmla="*/ 565575 f18 1"/>
                <a:gd name="f30" fmla="*/ 0 f19 1"/>
                <a:gd name="f31" fmla="*/ f20 1 f2"/>
                <a:gd name="f32" fmla="*/ f23 1 1130725"/>
                <a:gd name="f33" fmla="*/ f24 1 565575"/>
                <a:gd name="f34" fmla="*/ f25 1 1130725"/>
                <a:gd name="f35" fmla="*/ f26 1 1130725"/>
                <a:gd name="f36" fmla="*/ f27 1 565575"/>
                <a:gd name="f37" fmla="*/ f28 1 1130725"/>
                <a:gd name="f38" fmla="*/ f29 1 565575"/>
                <a:gd name="f39" fmla="*/ f30 1 1130725"/>
                <a:gd name="f40" fmla="*/ f5 1 f21"/>
                <a:gd name="f41" fmla="*/ f6 1 f21"/>
                <a:gd name="f42" fmla="*/ f5 1 f22"/>
                <a:gd name="f43" fmla="*/ f7 1 f22"/>
                <a:gd name="f44" fmla="+- f31 0 f1"/>
                <a:gd name="f45" fmla="*/ f32 1 f21"/>
                <a:gd name="f46" fmla="*/ f33 1 f22"/>
                <a:gd name="f47" fmla="*/ f34 1 f21"/>
                <a:gd name="f48" fmla="*/ f35 1 f21"/>
                <a:gd name="f49" fmla="*/ f36 1 f22"/>
                <a:gd name="f50" fmla="*/ f37 1 f21"/>
                <a:gd name="f51" fmla="*/ f38 1 f22"/>
                <a:gd name="f52" fmla="*/ f39 1 f21"/>
                <a:gd name="f53" fmla="*/ f40 f16 1"/>
                <a:gd name="f54" fmla="*/ f41 f16 1"/>
                <a:gd name="f55" fmla="*/ f43 f17 1"/>
                <a:gd name="f56" fmla="*/ f42 f17 1"/>
                <a:gd name="f57" fmla="*/ f45 f16 1"/>
                <a:gd name="f58" fmla="*/ f46 f17 1"/>
                <a:gd name="f59" fmla="*/ f47 f16 1"/>
                <a:gd name="f60" fmla="*/ f48 f16 1"/>
                <a:gd name="f61" fmla="*/ f49 f17 1"/>
                <a:gd name="f62" fmla="*/ f50 f16 1"/>
                <a:gd name="f63" fmla="*/ f51 f17 1"/>
                <a:gd name="f64" fmla="*/ f52 f16 1"/>
              </a:gdLst>
              <a:ahLst/>
              <a:cxnLst>
                <a:cxn ang="3cd4">
                  <a:pos x="hc" y="t"/>
                </a:cxn>
                <a:cxn ang="0">
                  <a:pos x="r" y="vc"/>
                </a:cxn>
                <a:cxn ang="cd4">
                  <a:pos x="hc" y="b"/>
                </a:cxn>
                <a:cxn ang="cd2">
                  <a:pos x="l" y="vc"/>
                </a:cxn>
                <a:cxn ang="f44">
                  <a:pos x="f57" y="f58"/>
                </a:cxn>
                <a:cxn ang="f44">
                  <a:pos x="f59" y="f58"/>
                </a:cxn>
                <a:cxn ang="f44">
                  <a:pos x="f60" y="f61"/>
                </a:cxn>
                <a:cxn ang="f44">
                  <a:pos x="f62" y="f63"/>
                </a:cxn>
                <a:cxn ang="f44">
                  <a:pos x="f64" y="f61"/>
                </a:cxn>
              </a:cxnLst>
              <a:rect l="f53" t="f56" r="f54" b="f55"/>
              <a:pathLst>
                <a:path w="1130725" h="565575">
                  <a:moveTo>
                    <a:pt x="f8" y="f5"/>
                  </a:moveTo>
                  <a:lnTo>
                    <a:pt x="f9" y="f5"/>
                  </a:lnTo>
                  <a:lnTo>
                    <a:pt x="f6" y="f10"/>
                  </a:lnTo>
                  <a:cubicBezTo>
                    <a:pt x="f6" y="f11"/>
                    <a:pt x="f12" y="f7"/>
                    <a:pt x="f13" y="f7"/>
                  </a:cubicBezTo>
                  <a:cubicBezTo>
                    <a:pt x="f14" y="f7"/>
                    <a:pt x="f5" y="f11"/>
                    <a:pt x="f5" y="f10"/>
                  </a:cubicBezTo>
                  <a:close/>
                </a:path>
              </a:pathLst>
            </a:custGeom>
            <a:solidFill>
              <a:srgbClr val="EFF0E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5" name="Freeform 41">
              <a:extLst>
                <a:ext uri="{FF2B5EF4-FFF2-40B4-BE49-F238E27FC236}">
                  <a16:creationId xmlns:a16="http://schemas.microsoft.com/office/drawing/2014/main" id="{4713BEF3-6D35-996A-1F71-E50264622E39}"/>
                </a:ext>
              </a:extLst>
            </p:cNvPr>
            <p:cNvSpPr/>
            <p:nvPr/>
          </p:nvSpPr>
          <p:spPr>
            <a:xfrm>
              <a:off x="7564255" y="6292425"/>
              <a:ext cx="1130719" cy="565574"/>
            </a:xfrm>
            <a:custGeom>
              <a:avLst/>
              <a:gdLst>
                <a:gd name="f0" fmla="val 10800000"/>
                <a:gd name="f1" fmla="val 5400000"/>
                <a:gd name="f2" fmla="val 180"/>
                <a:gd name="f3" fmla="val w"/>
                <a:gd name="f4" fmla="val h"/>
                <a:gd name="f5" fmla="val 0"/>
                <a:gd name="f6" fmla="val 1130723"/>
                <a:gd name="f7" fmla="val 565575"/>
                <a:gd name="f8" fmla="val 565362"/>
                <a:gd name="f9" fmla="val 877602"/>
                <a:gd name="f10" fmla="val 253121"/>
                <a:gd name="f11" fmla="val 1130702"/>
                <a:gd name="f12" fmla="val 21"/>
                <a:gd name="f13" fmla="val 253120"/>
                <a:gd name="f14" fmla="+- 0 0 -90"/>
                <a:gd name="f15" fmla="*/ f3 1 1130723"/>
                <a:gd name="f16" fmla="*/ f4 1 565575"/>
                <a:gd name="f17" fmla="+- f7 0 f5"/>
                <a:gd name="f18" fmla="+- f6 0 f5"/>
                <a:gd name="f19" fmla="*/ f14 f0 1"/>
                <a:gd name="f20" fmla="*/ f18 1 1130723"/>
                <a:gd name="f21" fmla="*/ f17 1 565575"/>
                <a:gd name="f22" fmla="*/ 565362 f18 1"/>
                <a:gd name="f23" fmla="*/ 0 f17 1"/>
                <a:gd name="f24" fmla="*/ 1130723 f18 1"/>
                <a:gd name="f25" fmla="*/ 565362 f17 1"/>
                <a:gd name="f26" fmla="*/ 1130702 f18 1"/>
                <a:gd name="f27" fmla="*/ 565575 f17 1"/>
                <a:gd name="f28" fmla="*/ 21 f18 1"/>
                <a:gd name="f29" fmla="*/ 0 f18 1"/>
                <a:gd name="f30" fmla="*/ f19 1 f2"/>
                <a:gd name="f31" fmla="*/ f22 1 1130723"/>
                <a:gd name="f32" fmla="*/ f23 1 565575"/>
                <a:gd name="f33" fmla="*/ f24 1 1130723"/>
                <a:gd name="f34" fmla="*/ f25 1 565575"/>
                <a:gd name="f35" fmla="*/ f26 1 1130723"/>
                <a:gd name="f36" fmla="*/ f27 1 565575"/>
                <a:gd name="f37" fmla="*/ f28 1 1130723"/>
                <a:gd name="f38" fmla="*/ f29 1 1130723"/>
                <a:gd name="f39" fmla="*/ f5 1 f20"/>
                <a:gd name="f40" fmla="*/ f6 1 f20"/>
                <a:gd name="f41" fmla="*/ f5 1 f21"/>
                <a:gd name="f42" fmla="*/ f7 1 f21"/>
                <a:gd name="f43" fmla="+- f30 0 f1"/>
                <a:gd name="f44" fmla="*/ f31 1 f20"/>
                <a:gd name="f45" fmla="*/ f32 1 f21"/>
                <a:gd name="f46" fmla="*/ f33 1 f20"/>
                <a:gd name="f47" fmla="*/ f34 1 f21"/>
                <a:gd name="f48" fmla="*/ f35 1 f20"/>
                <a:gd name="f49" fmla="*/ f36 1 f21"/>
                <a:gd name="f50" fmla="*/ f37 1 f20"/>
                <a:gd name="f51" fmla="*/ f38 1 f20"/>
                <a:gd name="f52" fmla="*/ f39 f15 1"/>
                <a:gd name="f53" fmla="*/ f40 f15 1"/>
                <a:gd name="f54" fmla="*/ f42 f16 1"/>
                <a:gd name="f55" fmla="*/ f41 f16 1"/>
                <a:gd name="f56" fmla="*/ f44 f15 1"/>
                <a:gd name="f57" fmla="*/ f45 f16 1"/>
                <a:gd name="f58" fmla="*/ f46 f15 1"/>
                <a:gd name="f59" fmla="*/ f47 f16 1"/>
                <a:gd name="f60" fmla="*/ f48 f15 1"/>
                <a:gd name="f61" fmla="*/ f49 f16 1"/>
                <a:gd name="f62" fmla="*/ f50 f15 1"/>
                <a:gd name="f63" fmla="*/ f51 f15 1"/>
              </a:gdLst>
              <a:ahLst/>
              <a:cxnLst>
                <a:cxn ang="3cd4">
                  <a:pos x="hc" y="t"/>
                </a:cxn>
                <a:cxn ang="0">
                  <a:pos x="r" y="vc"/>
                </a:cxn>
                <a:cxn ang="cd4">
                  <a:pos x="hc" y="b"/>
                </a:cxn>
                <a:cxn ang="cd2">
                  <a:pos x="l" y="vc"/>
                </a:cxn>
                <a:cxn ang="f43">
                  <a:pos x="f56" y="f57"/>
                </a:cxn>
                <a:cxn ang="f43">
                  <a:pos x="f58" y="f59"/>
                </a:cxn>
                <a:cxn ang="f43">
                  <a:pos x="f60" y="f61"/>
                </a:cxn>
                <a:cxn ang="f43">
                  <a:pos x="f62" y="f61"/>
                </a:cxn>
                <a:cxn ang="f43">
                  <a:pos x="f63" y="f59"/>
                </a:cxn>
                <a:cxn ang="f43">
                  <a:pos x="f56" y="f57"/>
                </a:cxn>
              </a:cxnLst>
              <a:rect l="f52" t="f55" r="f53" b="f54"/>
              <a:pathLst>
                <a:path w="1130723" h="565575">
                  <a:moveTo>
                    <a:pt x="f8" y="f5"/>
                  </a:moveTo>
                  <a:cubicBezTo>
                    <a:pt x="f9" y="f5"/>
                    <a:pt x="f6" y="f10"/>
                    <a:pt x="f6" y="f8"/>
                  </a:cubicBezTo>
                  <a:lnTo>
                    <a:pt x="f11" y="f7"/>
                  </a:lnTo>
                  <a:lnTo>
                    <a:pt x="f12" y="f7"/>
                  </a:lnTo>
                  <a:lnTo>
                    <a:pt x="f5" y="f8"/>
                  </a:lnTo>
                  <a:cubicBezTo>
                    <a:pt x="f5" y="f10"/>
                    <a:pt x="f13" y="f5"/>
                    <a:pt x="f8" y="f5"/>
                  </a:cubicBezTo>
                  <a:close/>
                </a:path>
              </a:pathLst>
            </a:custGeom>
            <a:solidFill>
              <a:srgbClr val="EFF0E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6" name="Oval 42">
              <a:extLst>
                <a:ext uri="{FF2B5EF4-FFF2-40B4-BE49-F238E27FC236}">
                  <a16:creationId xmlns:a16="http://schemas.microsoft.com/office/drawing/2014/main" id="{827FD11E-5F40-016A-3AB0-B1FA58BF5D2A}"/>
                </a:ext>
              </a:extLst>
            </p:cNvPr>
            <p:cNvSpPr/>
            <p:nvPr/>
          </p:nvSpPr>
          <p:spPr>
            <a:xfrm>
              <a:off x="7564255" y="3549399"/>
              <a:ext cx="1130728" cy="1130719"/>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EFF0E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7" name="Oval 43">
              <a:extLst>
                <a:ext uri="{FF2B5EF4-FFF2-40B4-BE49-F238E27FC236}">
                  <a16:creationId xmlns:a16="http://schemas.microsoft.com/office/drawing/2014/main" id="{A57F6284-91A5-FC5C-1BB0-4E6AEAAC92D5}"/>
                </a:ext>
              </a:extLst>
            </p:cNvPr>
            <p:cNvSpPr/>
            <p:nvPr/>
          </p:nvSpPr>
          <p:spPr>
            <a:xfrm>
              <a:off x="7564255" y="2177881"/>
              <a:ext cx="1130728" cy="1130719"/>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EFF0E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8" name="Oval 44">
              <a:extLst>
                <a:ext uri="{FF2B5EF4-FFF2-40B4-BE49-F238E27FC236}">
                  <a16:creationId xmlns:a16="http://schemas.microsoft.com/office/drawing/2014/main" id="{864330A0-2546-2707-210D-2EDCAB95366E}"/>
                </a:ext>
              </a:extLst>
            </p:cNvPr>
            <p:cNvSpPr/>
            <p:nvPr/>
          </p:nvSpPr>
          <p:spPr>
            <a:xfrm>
              <a:off x="7564255" y="806363"/>
              <a:ext cx="1130728" cy="1130719"/>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00B2F3"/>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9" name="Freeform 45">
              <a:extLst>
                <a:ext uri="{FF2B5EF4-FFF2-40B4-BE49-F238E27FC236}">
                  <a16:creationId xmlns:a16="http://schemas.microsoft.com/office/drawing/2014/main" id="{1CAF0A79-6E5B-EBC0-160A-662D6588A53A}"/>
                </a:ext>
              </a:extLst>
            </p:cNvPr>
            <p:cNvSpPr/>
            <p:nvPr/>
          </p:nvSpPr>
          <p:spPr>
            <a:xfrm>
              <a:off x="7564255" y="0"/>
              <a:ext cx="1130728" cy="565574"/>
            </a:xfrm>
            <a:custGeom>
              <a:avLst/>
              <a:gdLst>
                <a:gd name="f0" fmla="val 10800000"/>
                <a:gd name="f1" fmla="val 5400000"/>
                <a:gd name="f2" fmla="val 180"/>
                <a:gd name="f3" fmla="val w"/>
                <a:gd name="f4" fmla="val h"/>
                <a:gd name="f5" fmla="val 0"/>
                <a:gd name="f6" fmla="val 1130725"/>
                <a:gd name="f7" fmla="val 565575"/>
                <a:gd name="f8" fmla="val 21"/>
                <a:gd name="f9" fmla="val 1130704"/>
                <a:gd name="f10" fmla="val 213"/>
                <a:gd name="f11" fmla="val 312454"/>
                <a:gd name="f12" fmla="val 877603"/>
                <a:gd name="f13" fmla="val 565363"/>
                <a:gd name="f14" fmla="val 253121"/>
                <a:gd name="f15" fmla="+- 0 0 -90"/>
                <a:gd name="f16" fmla="*/ f3 1 1130725"/>
                <a:gd name="f17" fmla="*/ f4 1 565575"/>
                <a:gd name="f18" fmla="+- f7 0 f5"/>
                <a:gd name="f19" fmla="+- f6 0 f5"/>
                <a:gd name="f20" fmla="*/ f15 f0 1"/>
                <a:gd name="f21" fmla="*/ f19 1 1130725"/>
                <a:gd name="f22" fmla="*/ f18 1 565575"/>
                <a:gd name="f23" fmla="*/ 21 f19 1"/>
                <a:gd name="f24" fmla="*/ 0 f18 1"/>
                <a:gd name="f25" fmla="*/ 1130704 f19 1"/>
                <a:gd name="f26" fmla="*/ 1130725 f19 1"/>
                <a:gd name="f27" fmla="*/ 213 f18 1"/>
                <a:gd name="f28" fmla="*/ 565363 f19 1"/>
                <a:gd name="f29" fmla="*/ 565575 f18 1"/>
                <a:gd name="f30" fmla="*/ 0 f19 1"/>
                <a:gd name="f31" fmla="*/ f20 1 f2"/>
                <a:gd name="f32" fmla="*/ f23 1 1130725"/>
                <a:gd name="f33" fmla="*/ f24 1 565575"/>
                <a:gd name="f34" fmla="*/ f25 1 1130725"/>
                <a:gd name="f35" fmla="*/ f26 1 1130725"/>
                <a:gd name="f36" fmla="*/ f27 1 565575"/>
                <a:gd name="f37" fmla="*/ f28 1 1130725"/>
                <a:gd name="f38" fmla="*/ f29 1 565575"/>
                <a:gd name="f39" fmla="*/ f30 1 1130725"/>
                <a:gd name="f40" fmla="*/ f5 1 f21"/>
                <a:gd name="f41" fmla="*/ f6 1 f21"/>
                <a:gd name="f42" fmla="*/ f5 1 f22"/>
                <a:gd name="f43" fmla="*/ f7 1 f22"/>
                <a:gd name="f44" fmla="+- f31 0 f1"/>
                <a:gd name="f45" fmla="*/ f32 1 f21"/>
                <a:gd name="f46" fmla="*/ f33 1 f22"/>
                <a:gd name="f47" fmla="*/ f34 1 f21"/>
                <a:gd name="f48" fmla="*/ f35 1 f21"/>
                <a:gd name="f49" fmla="*/ f36 1 f22"/>
                <a:gd name="f50" fmla="*/ f37 1 f21"/>
                <a:gd name="f51" fmla="*/ f38 1 f22"/>
                <a:gd name="f52" fmla="*/ f39 1 f21"/>
                <a:gd name="f53" fmla="*/ f40 f16 1"/>
                <a:gd name="f54" fmla="*/ f41 f16 1"/>
                <a:gd name="f55" fmla="*/ f43 f17 1"/>
                <a:gd name="f56" fmla="*/ f42 f17 1"/>
                <a:gd name="f57" fmla="*/ f45 f16 1"/>
                <a:gd name="f58" fmla="*/ f46 f17 1"/>
                <a:gd name="f59" fmla="*/ f47 f16 1"/>
                <a:gd name="f60" fmla="*/ f48 f16 1"/>
                <a:gd name="f61" fmla="*/ f49 f17 1"/>
                <a:gd name="f62" fmla="*/ f50 f16 1"/>
                <a:gd name="f63" fmla="*/ f51 f17 1"/>
                <a:gd name="f64" fmla="*/ f52 f16 1"/>
              </a:gdLst>
              <a:ahLst/>
              <a:cxnLst>
                <a:cxn ang="3cd4">
                  <a:pos x="hc" y="t"/>
                </a:cxn>
                <a:cxn ang="0">
                  <a:pos x="r" y="vc"/>
                </a:cxn>
                <a:cxn ang="cd4">
                  <a:pos x="hc" y="b"/>
                </a:cxn>
                <a:cxn ang="cd2">
                  <a:pos x="l" y="vc"/>
                </a:cxn>
                <a:cxn ang="f44">
                  <a:pos x="f57" y="f58"/>
                </a:cxn>
                <a:cxn ang="f44">
                  <a:pos x="f59" y="f58"/>
                </a:cxn>
                <a:cxn ang="f44">
                  <a:pos x="f60" y="f61"/>
                </a:cxn>
                <a:cxn ang="f44">
                  <a:pos x="f62" y="f63"/>
                </a:cxn>
                <a:cxn ang="f44">
                  <a:pos x="f64" y="f61"/>
                </a:cxn>
              </a:cxnLst>
              <a:rect l="f53" t="f56" r="f54" b="f55"/>
              <a:pathLst>
                <a:path w="1130725" h="565575">
                  <a:moveTo>
                    <a:pt x="f8" y="f5"/>
                  </a:moveTo>
                  <a:lnTo>
                    <a:pt x="f9" y="f5"/>
                  </a:lnTo>
                  <a:lnTo>
                    <a:pt x="f6" y="f10"/>
                  </a:lnTo>
                  <a:cubicBezTo>
                    <a:pt x="f6" y="f11"/>
                    <a:pt x="f12" y="f7"/>
                    <a:pt x="f13" y="f7"/>
                  </a:cubicBezTo>
                  <a:cubicBezTo>
                    <a:pt x="f14" y="f7"/>
                    <a:pt x="f5" y="f11"/>
                    <a:pt x="f5" y="f10"/>
                  </a:cubicBezTo>
                  <a:close/>
                </a:path>
              </a:pathLst>
            </a:custGeom>
            <a:solidFill>
              <a:srgbClr val="EFF0E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10" name="Freeform 46">
              <a:extLst>
                <a:ext uri="{FF2B5EF4-FFF2-40B4-BE49-F238E27FC236}">
                  <a16:creationId xmlns:a16="http://schemas.microsoft.com/office/drawing/2014/main" id="{9F061F4C-4F2A-6924-2407-43E2EBA56132}"/>
                </a:ext>
              </a:extLst>
            </p:cNvPr>
            <p:cNvSpPr/>
            <p:nvPr/>
          </p:nvSpPr>
          <p:spPr>
            <a:xfrm>
              <a:off x="8927113" y="6292425"/>
              <a:ext cx="1130719" cy="565574"/>
            </a:xfrm>
            <a:custGeom>
              <a:avLst/>
              <a:gdLst>
                <a:gd name="f0" fmla="val 10800000"/>
                <a:gd name="f1" fmla="val 5400000"/>
                <a:gd name="f2" fmla="val 180"/>
                <a:gd name="f3" fmla="val w"/>
                <a:gd name="f4" fmla="val h"/>
                <a:gd name="f5" fmla="val 0"/>
                <a:gd name="f6" fmla="val 1130724"/>
                <a:gd name="f7" fmla="val 565575"/>
                <a:gd name="f8" fmla="val 565362"/>
                <a:gd name="f9" fmla="val 877603"/>
                <a:gd name="f10" fmla="val 253121"/>
                <a:gd name="f11" fmla="val 1130703"/>
                <a:gd name="f12" fmla="val 22"/>
                <a:gd name="f13" fmla="+- 0 0 -90"/>
                <a:gd name="f14" fmla="*/ f3 1 1130724"/>
                <a:gd name="f15" fmla="*/ f4 1 565575"/>
                <a:gd name="f16" fmla="+- f7 0 f5"/>
                <a:gd name="f17" fmla="+- f6 0 f5"/>
                <a:gd name="f18" fmla="*/ f13 f0 1"/>
                <a:gd name="f19" fmla="*/ f17 1 1130724"/>
                <a:gd name="f20" fmla="*/ f16 1 565575"/>
                <a:gd name="f21" fmla="*/ 565362 f17 1"/>
                <a:gd name="f22" fmla="*/ 0 f16 1"/>
                <a:gd name="f23" fmla="*/ 1130724 f17 1"/>
                <a:gd name="f24" fmla="*/ 565362 f16 1"/>
                <a:gd name="f25" fmla="*/ 1130703 f17 1"/>
                <a:gd name="f26" fmla="*/ 565575 f16 1"/>
                <a:gd name="f27" fmla="*/ 22 f17 1"/>
                <a:gd name="f28" fmla="*/ 0 f17 1"/>
                <a:gd name="f29" fmla="*/ f18 1 f2"/>
                <a:gd name="f30" fmla="*/ f21 1 1130724"/>
                <a:gd name="f31" fmla="*/ f22 1 565575"/>
                <a:gd name="f32" fmla="*/ f23 1 1130724"/>
                <a:gd name="f33" fmla="*/ f24 1 565575"/>
                <a:gd name="f34" fmla="*/ f25 1 1130724"/>
                <a:gd name="f35" fmla="*/ f26 1 565575"/>
                <a:gd name="f36" fmla="*/ f27 1 1130724"/>
                <a:gd name="f37" fmla="*/ f28 1 1130724"/>
                <a:gd name="f38" fmla="*/ f5 1 f19"/>
                <a:gd name="f39" fmla="*/ f6 1 f19"/>
                <a:gd name="f40" fmla="*/ f5 1 f20"/>
                <a:gd name="f41" fmla="*/ f7 1 f20"/>
                <a:gd name="f42" fmla="+- f29 0 f1"/>
                <a:gd name="f43" fmla="*/ f30 1 f19"/>
                <a:gd name="f44" fmla="*/ f31 1 f20"/>
                <a:gd name="f45" fmla="*/ f32 1 f19"/>
                <a:gd name="f46" fmla="*/ f33 1 f20"/>
                <a:gd name="f47" fmla="*/ f34 1 f19"/>
                <a:gd name="f48" fmla="*/ f35 1 f20"/>
                <a:gd name="f49" fmla="*/ f36 1 f19"/>
                <a:gd name="f50" fmla="*/ f37 1 f19"/>
                <a:gd name="f51" fmla="*/ f38 f14 1"/>
                <a:gd name="f52" fmla="*/ f39 f14 1"/>
                <a:gd name="f53" fmla="*/ f41 f15 1"/>
                <a:gd name="f54" fmla="*/ f40 f15 1"/>
                <a:gd name="f55" fmla="*/ f43 f14 1"/>
                <a:gd name="f56" fmla="*/ f44 f15 1"/>
                <a:gd name="f57" fmla="*/ f45 f14 1"/>
                <a:gd name="f58" fmla="*/ f46 f15 1"/>
                <a:gd name="f59" fmla="*/ f47 f14 1"/>
                <a:gd name="f60" fmla="*/ f48 f15 1"/>
                <a:gd name="f61" fmla="*/ f49 f14 1"/>
                <a:gd name="f62" fmla="*/ f50 f14 1"/>
              </a:gdLst>
              <a:ahLst/>
              <a:cxnLst>
                <a:cxn ang="3cd4">
                  <a:pos x="hc" y="t"/>
                </a:cxn>
                <a:cxn ang="0">
                  <a:pos x="r" y="vc"/>
                </a:cxn>
                <a:cxn ang="cd4">
                  <a:pos x="hc" y="b"/>
                </a:cxn>
                <a:cxn ang="cd2">
                  <a:pos x="l" y="vc"/>
                </a:cxn>
                <a:cxn ang="f42">
                  <a:pos x="f55" y="f56"/>
                </a:cxn>
                <a:cxn ang="f42">
                  <a:pos x="f57" y="f58"/>
                </a:cxn>
                <a:cxn ang="f42">
                  <a:pos x="f59" y="f60"/>
                </a:cxn>
                <a:cxn ang="f42">
                  <a:pos x="f61" y="f60"/>
                </a:cxn>
                <a:cxn ang="f42">
                  <a:pos x="f62" y="f58"/>
                </a:cxn>
                <a:cxn ang="f42">
                  <a:pos x="f55" y="f56"/>
                </a:cxn>
              </a:cxnLst>
              <a:rect l="f51" t="f54" r="f52" b="f53"/>
              <a:pathLst>
                <a:path w="1130724" h="565575">
                  <a:moveTo>
                    <a:pt x="f8" y="f5"/>
                  </a:moveTo>
                  <a:cubicBezTo>
                    <a:pt x="f9" y="f5"/>
                    <a:pt x="f6" y="f10"/>
                    <a:pt x="f6" y="f8"/>
                  </a:cubicBezTo>
                  <a:lnTo>
                    <a:pt x="f11" y="f7"/>
                  </a:lnTo>
                  <a:lnTo>
                    <a:pt x="f12" y="f7"/>
                  </a:lnTo>
                  <a:lnTo>
                    <a:pt x="f5" y="f8"/>
                  </a:lnTo>
                  <a:cubicBezTo>
                    <a:pt x="f5" y="f10"/>
                    <a:pt x="f10" y="f5"/>
                    <a:pt x="f8" y="f5"/>
                  </a:cubicBezTo>
                  <a:close/>
                </a:path>
              </a:pathLst>
            </a:custGeom>
            <a:solidFill>
              <a:srgbClr val="00B2F3"/>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11" name="Oval 47">
              <a:extLst>
                <a:ext uri="{FF2B5EF4-FFF2-40B4-BE49-F238E27FC236}">
                  <a16:creationId xmlns:a16="http://schemas.microsoft.com/office/drawing/2014/main" id="{066D3C0D-E7D6-37C0-E6AA-D9F508354A79}"/>
                </a:ext>
              </a:extLst>
            </p:cNvPr>
            <p:cNvSpPr/>
            <p:nvPr/>
          </p:nvSpPr>
          <p:spPr>
            <a:xfrm>
              <a:off x="8927113" y="4920907"/>
              <a:ext cx="1130728" cy="1130719"/>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EFF0E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12" name="Oval 48">
              <a:extLst>
                <a:ext uri="{FF2B5EF4-FFF2-40B4-BE49-F238E27FC236}">
                  <a16:creationId xmlns:a16="http://schemas.microsoft.com/office/drawing/2014/main" id="{AB497B60-D2A1-149D-3065-BD5303815639}"/>
                </a:ext>
              </a:extLst>
            </p:cNvPr>
            <p:cNvSpPr/>
            <p:nvPr/>
          </p:nvSpPr>
          <p:spPr>
            <a:xfrm>
              <a:off x="8927113" y="3549399"/>
              <a:ext cx="1130728" cy="1130719"/>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00B2F3"/>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13" name="Oval 49">
              <a:extLst>
                <a:ext uri="{FF2B5EF4-FFF2-40B4-BE49-F238E27FC236}">
                  <a16:creationId xmlns:a16="http://schemas.microsoft.com/office/drawing/2014/main" id="{FAAED57B-B820-7E9A-59F4-65C901ABCB0E}"/>
                </a:ext>
              </a:extLst>
            </p:cNvPr>
            <p:cNvSpPr/>
            <p:nvPr/>
          </p:nvSpPr>
          <p:spPr>
            <a:xfrm>
              <a:off x="8927113" y="2177881"/>
              <a:ext cx="1130728" cy="1130719"/>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00B2F3"/>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14" name="Oval 50">
              <a:extLst>
                <a:ext uri="{FF2B5EF4-FFF2-40B4-BE49-F238E27FC236}">
                  <a16:creationId xmlns:a16="http://schemas.microsoft.com/office/drawing/2014/main" id="{EB14EF79-8D3D-5A47-6CEB-D3207973CDB9}"/>
                </a:ext>
              </a:extLst>
            </p:cNvPr>
            <p:cNvSpPr/>
            <p:nvPr/>
          </p:nvSpPr>
          <p:spPr>
            <a:xfrm>
              <a:off x="8927113" y="806363"/>
              <a:ext cx="1130728" cy="1130719"/>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EFF0E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15" name="Freeform 51">
              <a:extLst>
                <a:ext uri="{FF2B5EF4-FFF2-40B4-BE49-F238E27FC236}">
                  <a16:creationId xmlns:a16="http://schemas.microsoft.com/office/drawing/2014/main" id="{A572C1CA-0F5C-4D99-4DB3-1B85DAF9F6E8}"/>
                </a:ext>
              </a:extLst>
            </p:cNvPr>
            <p:cNvSpPr/>
            <p:nvPr/>
          </p:nvSpPr>
          <p:spPr>
            <a:xfrm>
              <a:off x="8927113" y="0"/>
              <a:ext cx="1130728" cy="565574"/>
            </a:xfrm>
            <a:custGeom>
              <a:avLst/>
              <a:gdLst>
                <a:gd name="f0" fmla="val 10800000"/>
                <a:gd name="f1" fmla="val 5400000"/>
                <a:gd name="f2" fmla="val 180"/>
                <a:gd name="f3" fmla="val w"/>
                <a:gd name="f4" fmla="val h"/>
                <a:gd name="f5" fmla="val 0"/>
                <a:gd name="f6" fmla="val 1130726"/>
                <a:gd name="f7" fmla="val 565576"/>
                <a:gd name="f8" fmla="val 22"/>
                <a:gd name="f9" fmla="val 1130704"/>
                <a:gd name="f10" fmla="val 214"/>
                <a:gd name="f11" fmla="val 312455"/>
                <a:gd name="f12" fmla="val 877604"/>
                <a:gd name="f13" fmla="val 565363"/>
                <a:gd name="f14" fmla="val 253122"/>
                <a:gd name="f15" fmla="+- 0 0 -90"/>
                <a:gd name="f16" fmla="*/ f3 1 1130726"/>
                <a:gd name="f17" fmla="*/ f4 1 565576"/>
                <a:gd name="f18" fmla="+- f7 0 f5"/>
                <a:gd name="f19" fmla="+- f6 0 f5"/>
                <a:gd name="f20" fmla="*/ f15 f0 1"/>
                <a:gd name="f21" fmla="*/ f19 1 1130726"/>
                <a:gd name="f22" fmla="*/ f18 1 565576"/>
                <a:gd name="f23" fmla="*/ 22 f19 1"/>
                <a:gd name="f24" fmla="*/ 0 f18 1"/>
                <a:gd name="f25" fmla="*/ 1130704 f19 1"/>
                <a:gd name="f26" fmla="*/ 1130726 f19 1"/>
                <a:gd name="f27" fmla="*/ 214 f18 1"/>
                <a:gd name="f28" fmla="*/ 565363 f19 1"/>
                <a:gd name="f29" fmla="*/ 565576 f18 1"/>
                <a:gd name="f30" fmla="*/ 0 f19 1"/>
                <a:gd name="f31" fmla="*/ f20 1 f2"/>
                <a:gd name="f32" fmla="*/ f23 1 1130726"/>
                <a:gd name="f33" fmla="*/ f24 1 565576"/>
                <a:gd name="f34" fmla="*/ f25 1 1130726"/>
                <a:gd name="f35" fmla="*/ f26 1 1130726"/>
                <a:gd name="f36" fmla="*/ f27 1 565576"/>
                <a:gd name="f37" fmla="*/ f28 1 1130726"/>
                <a:gd name="f38" fmla="*/ f29 1 565576"/>
                <a:gd name="f39" fmla="*/ f30 1 1130726"/>
                <a:gd name="f40" fmla="*/ f5 1 f21"/>
                <a:gd name="f41" fmla="*/ f6 1 f21"/>
                <a:gd name="f42" fmla="*/ f5 1 f22"/>
                <a:gd name="f43" fmla="*/ f7 1 f22"/>
                <a:gd name="f44" fmla="+- f31 0 f1"/>
                <a:gd name="f45" fmla="*/ f32 1 f21"/>
                <a:gd name="f46" fmla="*/ f33 1 f22"/>
                <a:gd name="f47" fmla="*/ f34 1 f21"/>
                <a:gd name="f48" fmla="*/ f35 1 f21"/>
                <a:gd name="f49" fmla="*/ f36 1 f22"/>
                <a:gd name="f50" fmla="*/ f37 1 f21"/>
                <a:gd name="f51" fmla="*/ f38 1 f22"/>
                <a:gd name="f52" fmla="*/ f39 1 f21"/>
                <a:gd name="f53" fmla="*/ f40 f16 1"/>
                <a:gd name="f54" fmla="*/ f41 f16 1"/>
                <a:gd name="f55" fmla="*/ f43 f17 1"/>
                <a:gd name="f56" fmla="*/ f42 f17 1"/>
                <a:gd name="f57" fmla="*/ f45 f16 1"/>
                <a:gd name="f58" fmla="*/ f46 f17 1"/>
                <a:gd name="f59" fmla="*/ f47 f16 1"/>
                <a:gd name="f60" fmla="*/ f48 f16 1"/>
                <a:gd name="f61" fmla="*/ f49 f17 1"/>
                <a:gd name="f62" fmla="*/ f50 f16 1"/>
                <a:gd name="f63" fmla="*/ f51 f17 1"/>
                <a:gd name="f64" fmla="*/ f52 f16 1"/>
              </a:gdLst>
              <a:ahLst/>
              <a:cxnLst>
                <a:cxn ang="3cd4">
                  <a:pos x="hc" y="t"/>
                </a:cxn>
                <a:cxn ang="0">
                  <a:pos x="r" y="vc"/>
                </a:cxn>
                <a:cxn ang="cd4">
                  <a:pos x="hc" y="b"/>
                </a:cxn>
                <a:cxn ang="cd2">
                  <a:pos x="l" y="vc"/>
                </a:cxn>
                <a:cxn ang="f44">
                  <a:pos x="f57" y="f58"/>
                </a:cxn>
                <a:cxn ang="f44">
                  <a:pos x="f59" y="f58"/>
                </a:cxn>
                <a:cxn ang="f44">
                  <a:pos x="f60" y="f61"/>
                </a:cxn>
                <a:cxn ang="f44">
                  <a:pos x="f62" y="f63"/>
                </a:cxn>
                <a:cxn ang="f44">
                  <a:pos x="f64" y="f61"/>
                </a:cxn>
              </a:cxnLst>
              <a:rect l="f53" t="f56" r="f54" b="f55"/>
              <a:pathLst>
                <a:path w="1130726" h="565576">
                  <a:moveTo>
                    <a:pt x="f8" y="f5"/>
                  </a:moveTo>
                  <a:lnTo>
                    <a:pt x="f9" y="f5"/>
                  </a:lnTo>
                  <a:lnTo>
                    <a:pt x="f6" y="f10"/>
                  </a:lnTo>
                  <a:cubicBezTo>
                    <a:pt x="f6" y="f11"/>
                    <a:pt x="f12" y="f7"/>
                    <a:pt x="f13" y="f7"/>
                  </a:cubicBezTo>
                  <a:cubicBezTo>
                    <a:pt x="f14" y="f7"/>
                    <a:pt x="f5" y="f11"/>
                    <a:pt x="f5" y="f10"/>
                  </a:cubicBezTo>
                  <a:close/>
                </a:path>
              </a:pathLst>
            </a:custGeom>
            <a:solidFill>
              <a:srgbClr val="00B2F3"/>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16" name="Freeform 52">
              <a:extLst>
                <a:ext uri="{FF2B5EF4-FFF2-40B4-BE49-F238E27FC236}">
                  <a16:creationId xmlns:a16="http://schemas.microsoft.com/office/drawing/2014/main" id="{3B2F74FB-5296-3E65-B1EE-DDD54A4DA32F}"/>
                </a:ext>
              </a:extLst>
            </p:cNvPr>
            <p:cNvSpPr/>
            <p:nvPr/>
          </p:nvSpPr>
          <p:spPr>
            <a:xfrm>
              <a:off x="10289980" y="6292425"/>
              <a:ext cx="1130719" cy="565574"/>
            </a:xfrm>
            <a:custGeom>
              <a:avLst/>
              <a:gdLst>
                <a:gd name="f0" fmla="val 10800000"/>
                <a:gd name="f1" fmla="val 5400000"/>
                <a:gd name="f2" fmla="val 180"/>
                <a:gd name="f3" fmla="val w"/>
                <a:gd name="f4" fmla="val h"/>
                <a:gd name="f5" fmla="val 0"/>
                <a:gd name="f6" fmla="val 1130724"/>
                <a:gd name="f7" fmla="val 565575"/>
                <a:gd name="f8" fmla="val 565362"/>
                <a:gd name="f9" fmla="val 877603"/>
                <a:gd name="f10" fmla="val 253121"/>
                <a:gd name="f11" fmla="val 1130703"/>
                <a:gd name="f12" fmla="val 21"/>
                <a:gd name="f13" fmla="+- 0 0 -90"/>
                <a:gd name="f14" fmla="*/ f3 1 1130724"/>
                <a:gd name="f15" fmla="*/ f4 1 565575"/>
                <a:gd name="f16" fmla="+- f7 0 f5"/>
                <a:gd name="f17" fmla="+- f6 0 f5"/>
                <a:gd name="f18" fmla="*/ f13 f0 1"/>
                <a:gd name="f19" fmla="*/ f17 1 1130724"/>
                <a:gd name="f20" fmla="*/ f16 1 565575"/>
                <a:gd name="f21" fmla="*/ 565362 f17 1"/>
                <a:gd name="f22" fmla="*/ 0 f16 1"/>
                <a:gd name="f23" fmla="*/ 1130724 f17 1"/>
                <a:gd name="f24" fmla="*/ 565362 f16 1"/>
                <a:gd name="f25" fmla="*/ 1130703 f17 1"/>
                <a:gd name="f26" fmla="*/ 565575 f16 1"/>
                <a:gd name="f27" fmla="*/ 21 f17 1"/>
                <a:gd name="f28" fmla="*/ 0 f17 1"/>
                <a:gd name="f29" fmla="*/ f18 1 f2"/>
                <a:gd name="f30" fmla="*/ f21 1 1130724"/>
                <a:gd name="f31" fmla="*/ f22 1 565575"/>
                <a:gd name="f32" fmla="*/ f23 1 1130724"/>
                <a:gd name="f33" fmla="*/ f24 1 565575"/>
                <a:gd name="f34" fmla="*/ f25 1 1130724"/>
                <a:gd name="f35" fmla="*/ f26 1 565575"/>
                <a:gd name="f36" fmla="*/ f27 1 1130724"/>
                <a:gd name="f37" fmla="*/ f28 1 1130724"/>
                <a:gd name="f38" fmla="*/ f5 1 f19"/>
                <a:gd name="f39" fmla="*/ f6 1 f19"/>
                <a:gd name="f40" fmla="*/ f5 1 f20"/>
                <a:gd name="f41" fmla="*/ f7 1 f20"/>
                <a:gd name="f42" fmla="+- f29 0 f1"/>
                <a:gd name="f43" fmla="*/ f30 1 f19"/>
                <a:gd name="f44" fmla="*/ f31 1 f20"/>
                <a:gd name="f45" fmla="*/ f32 1 f19"/>
                <a:gd name="f46" fmla="*/ f33 1 f20"/>
                <a:gd name="f47" fmla="*/ f34 1 f19"/>
                <a:gd name="f48" fmla="*/ f35 1 f20"/>
                <a:gd name="f49" fmla="*/ f36 1 f19"/>
                <a:gd name="f50" fmla="*/ f37 1 f19"/>
                <a:gd name="f51" fmla="*/ f38 f14 1"/>
                <a:gd name="f52" fmla="*/ f39 f14 1"/>
                <a:gd name="f53" fmla="*/ f41 f15 1"/>
                <a:gd name="f54" fmla="*/ f40 f15 1"/>
                <a:gd name="f55" fmla="*/ f43 f14 1"/>
                <a:gd name="f56" fmla="*/ f44 f15 1"/>
                <a:gd name="f57" fmla="*/ f45 f14 1"/>
                <a:gd name="f58" fmla="*/ f46 f15 1"/>
                <a:gd name="f59" fmla="*/ f47 f14 1"/>
                <a:gd name="f60" fmla="*/ f48 f15 1"/>
                <a:gd name="f61" fmla="*/ f49 f14 1"/>
                <a:gd name="f62" fmla="*/ f50 f14 1"/>
              </a:gdLst>
              <a:ahLst/>
              <a:cxnLst>
                <a:cxn ang="3cd4">
                  <a:pos x="hc" y="t"/>
                </a:cxn>
                <a:cxn ang="0">
                  <a:pos x="r" y="vc"/>
                </a:cxn>
                <a:cxn ang="cd4">
                  <a:pos x="hc" y="b"/>
                </a:cxn>
                <a:cxn ang="cd2">
                  <a:pos x="l" y="vc"/>
                </a:cxn>
                <a:cxn ang="f42">
                  <a:pos x="f55" y="f56"/>
                </a:cxn>
                <a:cxn ang="f42">
                  <a:pos x="f57" y="f58"/>
                </a:cxn>
                <a:cxn ang="f42">
                  <a:pos x="f59" y="f60"/>
                </a:cxn>
                <a:cxn ang="f42">
                  <a:pos x="f61" y="f60"/>
                </a:cxn>
                <a:cxn ang="f42">
                  <a:pos x="f62" y="f58"/>
                </a:cxn>
                <a:cxn ang="f42">
                  <a:pos x="f55" y="f56"/>
                </a:cxn>
              </a:cxnLst>
              <a:rect l="f51" t="f54" r="f52" b="f53"/>
              <a:pathLst>
                <a:path w="1130724" h="565575">
                  <a:moveTo>
                    <a:pt x="f8" y="f5"/>
                  </a:moveTo>
                  <a:cubicBezTo>
                    <a:pt x="f9" y="f5"/>
                    <a:pt x="f6" y="f10"/>
                    <a:pt x="f6" y="f8"/>
                  </a:cubicBezTo>
                  <a:lnTo>
                    <a:pt x="f11" y="f7"/>
                  </a:lnTo>
                  <a:lnTo>
                    <a:pt x="f12" y="f7"/>
                  </a:lnTo>
                  <a:lnTo>
                    <a:pt x="f5" y="f8"/>
                  </a:lnTo>
                  <a:cubicBezTo>
                    <a:pt x="f5" y="f10"/>
                    <a:pt x="f10" y="f5"/>
                    <a:pt x="f8" y="f5"/>
                  </a:cubicBezTo>
                  <a:close/>
                </a:path>
              </a:pathLst>
            </a:custGeom>
            <a:solidFill>
              <a:srgbClr val="EFF0E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17" name="Oval 53">
              <a:extLst>
                <a:ext uri="{FF2B5EF4-FFF2-40B4-BE49-F238E27FC236}">
                  <a16:creationId xmlns:a16="http://schemas.microsoft.com/office/drawing/2014/main" id="{24296621-861D-A6ED-B257-9C79393E501E}"/>
                </a:ext>
              </a:extLst>
            </p:cNvPr>
            <p:cNvSpPr/>
            <p:nvPr/>
          </p:nvSpPr>
          <p:spPr>
            <a:xfrm>
              <a:off x="10289980" y="4920907"/>
              <a:ext cx="1130728" cy="1130719"/>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00B2F3"/>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18" name="Oval 54">
              <a:extLst>
                <a:ext uri="{FF2B5EF4-FFF2-40B4-BE49-F238E27FC236}">
                  <a16:creationId xmlns:a16="http://schemas.microsoft.com/office/drawing/2014/main" id="{95E7D0EE-CD94-D582-928E-825A011411AA}"/>
                </a:ext>
              </a:extLst>
            </p:cNvPr>
            <p:cNvSpPr/>
            <p:nvPr/>
          </p:nvSpPr>
          <p:spPr>
            <a:xfrm>
              <a:off x="10289980" y="3549399"/>
              <a:ext cx="1130728" cy="1130719"/>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EFF0E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19" name="Oval 55">
              <a:extLst>
                <a:ext uri="{FF2B5EF4-FFF2-40B4-BE49-F238E27FC236}">
                  <a16:creationId xmlns:a16="http://schemas.microsoft.com/office/drawing/2014/main" id="{8FDCA699-73BF-703F-5262-319230FDEE6B}"/>
                </a:ext>
              </a:extLst>
            </p:cNvPr>
            <p:cNvSpPr/>
            <p:nvPr/>
          </p:nvSpPr>
          <p:spPr>
            <a:xfrm>
              <a:off x="10289980" y="806363"/>
              <a:ext cx="1130728" cy="1130719"/>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EFF0E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20" name="Freeform 56">
              <a:extLst>
                <a:ext uri="{FF2B5EF4-FFF2-40B4-BE49-F238E27FC236}">
                  <a16:creationId xmlns:a16="http://schemas.microsoft.com/office/drawing/2014/main" id="{9D1BAECF-417A-91EF-EB7E-E95A48AFC1E2}"/>
                </a:ext>
              </a:extLst>
            </p:cNvPr>
            <p:cNvSpPr/>
            <p:nvPr/>
          </p:nvSpPr>
          <p:spPr>
            <a:xfrm>
              <a:off x="10289980" y="0"/>
              <a:ext cx="1130728" cy="565574"/>
            </a:xfrm>
            <a:custGeom>
              <a:avLst/>
              <a:gdLst>
                <a:gd name="f0" fmla="val 10800000"/>
                <a:gd name="f1" fmla="val 5400000"/>
                <a:gd name="f2" fmla="val 180"/>
                <a:gd name="f3" fmla="val w"/>
                <a:gd name="f4" fmla="val h"/>
                <a:gd name="f5" fmla="val 0"/>
                <a:gd name="f6" fmla="val 1130726"/>
                <a:gd name="f7" fmla="val 565576"/>
                <a:gd name="f8" fmla="val 21"/>
                <a:gd name="f9" fmla="val 1130704"/>
                <a:gd name="f10" fmla="val 214"/>
                <a:gd name="f11" fmla="val 312455"/>
                <a:gd name="f12" fmla="val 877604"/>
                <a:gd name="f13" fmla="val 565363"/>
                <a:gd name="f14" fmla="val 253122"/>
                <a:gd name="f15" fmla="+- 0 0 -90"/>
                <a:gd name="f16" fmla="*/ f3 1 1130726"/>
                <a:gd name="f17" fmla="*/ f4 1 565576"/>
                <a:gd name="f18" fmla="+- f7 0 f5"/>
                <a:gd name="f19" fmla="+- f6 0 f5"/>
                <a:gd name="f20" fmla="*/ f15 f0 1"/>
                <a:gd name="f21" fmla="*/ f19 1 1130726"/>
                <a:gd name="f22" fmla="*/ f18 1 565576"/>
                <a:gd name="f23" fmla="*/ 21 f19 1"/>
                <a:gd name="f24" fmla="*/ 0 f18 1"/>
                <a:gd name="f25" fmla="*/ 1130704 f19 1"/>
                <a:gd name="f26" fmla="*/ 1130726 f19 1"/>
                <a:gd name="f27" fmla="*/ 214 f18 1"/>
                <a:gd name="f28" fmla="*/ 565363 f19 1"/>
                <a:gd name="f29" fmla="*/ 565576 f18 1"/>
                <a:gd name="f30" fmla="*/ 0 f19 1"/>
                <a:gd name="f31" fmla="*/ f20 1 f2"/>
                <a:gd name="f32" fmla="*/ f23 1 1130726"/>
                <a:gd name="f33" fmla="*/ f24 1 565576"/>
                <a:gd name="f34" fmla="*/ f25 1 1130726"/>
                <a:gd name="f35" fmla="*/ f26 1 1130726"/>
                <a:gd name="f36" fmla="*/ f27 1 565576"/>
                <a:gd name="f37" fmla="*/ f28 1 1130726"/>
                <a:gd name="f38" fmla="*/ f29 1 565576"/>
                <a:gd name="f39" fmla="*/ f30 1 1130726"/>
                <a:gd name="f40" fmla="*/ f5 1 f21"/>
                <a:gd name="f41" fmla="*/ f6 1 f21"/>
                <a:gd name="f42" fmla="*/ f5 1 f22"/>
                <a:gd name="f43" fmla="*/ f7 1 f22"/>
                <a:gd name="f44" fmla="+- f31 0 f1"/>
                <a:gd name="f45" fmla="*/ f32 1 f21"/>
                <a:gd name="f46" fmla="*/ f33 1 f22"/>
                <a:gd name="f47" fmla="*/ f34 1 f21"/>
                <a:gd name="f48" fmla="*/ f35 1 f21"/>
                <a:gd name="f49" fmla="*/ f36 1 f22"/>
                <a:gd name="f50" fmla="*/ f37 1 f21"/>
                <a:gd name="f51" fmla="*/ f38 1 f22"/>
                <a:gd name="f52" fmla="*/ f39 1 f21"/>
                <a:gd name="f53" fmla="*/ f40 f16 1"/>
                <a:gd name="f54" fmla="*/ f41 f16 1"/>
                <a:gd name="f55" fmla="*/ f43 f17 1"/>
                <a:gd name="f56" fmla="*/ f42 f17 1"/>
                <a:gd name="f57" fmla="*/ f45 f16 1"/>
                <a:gd name="f58" fmla="*/ f46 f17 1"/>
                <a:gd name="f59" fmla="*/ f47 f16 1"/>
                <a:gd name="f60" fmla="*/ f48 f16 1"/>
                <a:gd name="f61" fmla="*/ f49 f17 1"/>
                <a:gd name="f62" fmla="*/ f50 f16 1"/>
                <a:gd name="f63" fmla="*/ f51 f17 1"/>
                <a:gd name="f64" fmla="*/ f52 f16 1"/>
              </a:gdLst>
              <a:ahLst/>
              <a:cxnLst>
                <a:cxn ang="3cd4">
                  <a:pos x="hc" y="t"/>
                </a:cxn>
                <a:cxn ang="0">
                  <a:pos x="r" y="vc"/>
                </a:cxn>
                <a:cxn ang="cd4">
                  <a:pos x="hc" y="b"/>
                </a:cxn>
                <a:cxn ang="cd2">
                  <a:pos x="l" y="vc"/>
                </a:cxn>
                <a:cxn ang="f44">
                  <a:pos x="f57" y="f58"/>
                </a:cxn>
                <a:cxn ang="f44">
                  <a:pos x="f59" y="f58"/>
                </a:cxn>
                <a:cxn ang="f44">
                  <a:pos x="f60" y="f61"/>
                </a:cxn>
                <a:cxn ang="f44">
                  <a:pos x="f62" y="f63"/>
                </a:cxn>
                <a:cxn ang="f44">
                  <a:pos x="f64" y="f61"/>
                </a:cxn>
              </a:cxnLst>
              <a:rect l="f53" t="f56" r="f54" b="f55"/>
              <a:pathLst>
                <a:path w="1130726" h="565576">
                  <a:moveTo>
                    <a:pt x="f8" y="f5"/>
                  </a:moveTo>
                  <a:lnTo>
                    <a:pt x="f9" y="f5"/>
                  </a:lnTo>
                  <a:lnTo>
                    <a:pt x="f6" y="f10"/>
                  </a:lnTo>
                  <a:cubicBezTo>
                    <a:pt x="f6" y="f11"/>
                    <a:pt x="f12" y="f7"/>
                    <a:pt x="f13" y="f7"/>
                  </a:cubicBezTo>
                  <a:cubicBezTo>
                    <a:pt x="f14" y="f7"/>
                    <a:pt x="f5" y="f11"/>
                    <a:pt x="f5" y="f10"/>
                  </a:cubicBezTo>
                  <a:close/>
                </a:path>
              </a:pathLst>
            </a:custGeom>
            <a:solidFill>
              <a:srgbClr val="EFF0E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21" name="Freeform 57">
              <a:extLst>
                <a:ext uri="{FF2B5EF4-FFF2-40B4-BE49-F238E27FC236}">
                  <a16:creationId xmlns:a16="http://schemas.microsoft.com/office/drawing/2014/main" id="{B3324EB6-B304-B46D-FB3D-EF54646CD335}"/>
                </a:ext>
              </a:extLst>
            </p:cNvPr>
            <p:cNvSpPr/>
            <p:nvPr/>
          </p:nvSpPr>
          <p:spPr>
            <a:xfrm>
              <a:off x="11652857" y="6295067"/>
              <a:ext cx="539148" cy="562932"/>
            </a:xfrm>
            <a:custGeom>
              <a:avLst/>
              <a:gdLst>
                <a:gd name="f0" fmla="val 10800000"/>
                <a:gd name="f1" fmla="val 5400000"/>
                <a:gd name="f2" fmla="val 180"/>
                <a:gd name="f3" fmla="val w"/>
                <a:gd name="f4" fmla="val h"/>
                <a:gd name="f5" fmla="val 0"/>
                <a:gd name="f6" fmla="val 539146"/>
                <a:gd name="f7" fmla="val 562931"/>
                <a:gd name="f8" fmla="val 21"/>
                <a:gd name="f9" fmla="val 562719"/>
                <a:gd name="f10" fmla="val 289508"/>
                <a:gd name="f11" fmla="val 193796"/>
                <a:gd name="f12" fmla="val 61561"/>
                <a:gd name="f13" fmla="val 451422"/>
                <a:gd name="f14" fmla="val 8843"/>
                <a:gd name="f15" fmla="+- 0 0 -90"/>
                <a:gd name="f16" fmla="*/ f3 1 539146"/>
                <a:gd name="f17" fmla="*/ f4 1 562931"/>
                <a:gd name="f18" fmla="+- f7 0 f5"/>
                <a:gd name="f19" fmla="+- f6 0 f5"/>
                <a:gd name="f20" fmla="*/ f15 f0 1"/>
                <a:gd name="f21" fmla="*/ f19 1 539146"/>
                <a:gd name="f22" fmla="*/ f18 1 562931"/>
                <a:gd name="f23" fmla="*/ 539146 f19 1"/>
                <a:gd name="f24" fmla="*/ 0 f18 1"/>
                <a:gd name="f25" fmla="*/ 562931 f18 1"/>
                <a:gd name="f26" fmla="*/ 21 f19 1"/>
                <a:gd name="f27" fmla="*/ 0 f19 1"/>
                <a:gd name="f28" fmla="*/ 562719 f18 1"/>
                <a:gd name="f29" fmla="*/ 451422 f19 1"/>
                <a:gd name="f30" fmla="*/ 8843 f18 1"/>
                <a:gd name="f31" fmla="*/ f20 1 f2"/>
                <a:gd name="f32" fmla="*/ f23 1 539146"/>
                <a:gd name="f33" fmla="*/ f24 1 562931"/>
                <a:gd name="f34" fmla="*/ f25 1 562931"/>
                <a:gd name="f35" fmla="*/ f26 1 539146"/>
                <a:gd name="f36" fmla="*/ f27 1 539146"/>
                <a:gd name="f37" fmla="*/ f28 1 562931"/>
                <a:gd name="f38" fmla="*/ f29 1 539146"/>
                <a:gd name="f39" fmla="*/ f30 1 562931"/>
                <a:gd name="f40" fmla="*/ f5 1 f21"/>
                <a:gd name="f41" fmla="*/ f6 1 f21"/>
                <a:gd name="f42" fmla="*/ f5 1 f22"/>
                <a:gd name="f43" fmla="*/ f7 1 f22"/>
                <a:gd name="f44" fmla="+- f31 0 f1"/>
                <a:gd name="f45" fmla="*/ f32 1 f21"/>
                <a:gd name="f46" fmla="*/ f33 1 f22"/>
                <a:gd name="f47" fmla="*/ f34 1 f22"/>
                <a:gd name="f48" fmla="*/ f35 1 f21"/>
                <a:gd name="f49" fmla="*/ f36 1 f21"/>
                <a:gd name="f50" fmla="*/ f37 1 f22"/>
                <a:gd name="f51" fmla="*/ f38 1 f21"/>
                <a:gd name="f52" fmla="*/ f39 1 f22"/>
                <a:gd name="f53" fmla="*/ f40 f16 1"/>
                <a:gd name="f54" fmla="*/ f41 f16 1"/>
                <a:gd name="f55" fmla="*/ f43 f17 1"/>
                <a:gd name="f56" fmla="*/ f42 f17 1"/>
                <a:gd name="f57" fmla="*/ f45 f16 1"/>
                <a:gd name="f58" fmla="*/ f46 f17 1"/>
                <a:gd name="f59" fmla="*/ f47 f17 1"/>
                <a:gd name="f60" fmla="*/ f48 f16 1"/>
                <a:gd name="f61" fmla="*/ f49 f16 1"/>
                <a:gd name="f62" fmla="*/ f50 f17 1"/>
                <a:gd name="f63" fmla="*/ f51 f16 1"/>
                <a:gd name="f64" fmla="*/ f52 f17 1"/>
              </a:gdLst>
              <a:ahLst/>
              <a:cxnLst>
                <a:cxn ang="3cd4">
                  <a:pos x="hc" y="t"/>
                </a:cxn>
                <a:cxn ang="0">
                  <a:pos x="r" y="vc"/>
                </a:cxn>
                <a:cxn ang="cd4">
                  <a:pos x="hc" y="b"/>
                </a:cxn>
                <a:cxn ang="cd2">
                  <a:pos x="l" y="vc"/>
                </a:cxn>
                <a:cxn ang="f44">
                  <a:pos x="f57" y="f58"/>
                </a:cxn>
                <a:cxn ang="f44">
                  <a:pos x="f57" y="f59"/>
                </a:cxn>
                <a:cxn ang="f44">
                  <a:pos x="f60" y="f59"/>
                </a:cxn>
                <a:cxn ang="f44">
                  <a:pos x="f61" y="f62"/>
                </a:cxn>
                <a:cxn ang="f44">
                  <a:pos x="f63" y="f64"/>
                </a:cxn>
              </a:cxnLst>
              <a:rect l="f53" t="f56" r="f54" b="f55"/>
              <a:pathLst>
                <a:path w="539146" h="562931">
                  <a:moveTo>
                    <a:pt x="f6" y="f5"/>
                  </a:moveTo>
                  <a:lnTo>
                    <a:pt x="f6" y="f7"/>
                  </a:lnTo>
                  <a:lnTo>
                    <a:pt x="f8" y="f7"/>
                  </a:lnTo>
                  <a:lnTo>
                    <a:pt x="f5" y="f9"/>
                  </a:lnTo>
                  <a:cubicBezTo>
                    <a:pt x="f5" y="f10"/>
                    <a:pt x="f11" y="f12"/>
                    <a:pt x="f13" y="f14"/>
                  </a:cubicBezTo>
                  <a:close/>
                </a:path>
              </a:pathLst>
            </a:custGeom>
            <a:solidFill>
              <a:srgbClr val="EFF0E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22" name="Freeform 58">
              <a:extLst>
                <a:ext uri="{FF2B5EF4-FFF2-40B4-BE49-F238E27FC236}">
                  <a16:creationId xmlns:a16="http://schemas.microsoft.com/office/drawing/2014/main" id="{805FAA27-04B4-D200-A79D-2FB01EBD831C}"/>
                </a:ext>
              </a:extLst>
            </p:cNvPr>
            <p:cNvSpPr/>
            <p:nvPr/>
          </p:nvSpPr>
          <p:spPr>
            <a:xfrm>
              <a:off x="11652857" y="4923559"/>
              <a:ext cx="539148" cy="1125443"/>
            </a:xfrm>
            <a:custGeom>
              <a:avLst/>
              <a:gdLst>
                <a:gd name="f0" fmla="val 10800000"/>
                <a:gd name="f1" fmla="val 5400000"/>
                <a:gd name="f2" fmla="val 180"/>
                <a:gd name="f3" fmla="val w"/>
                <a:gd name="f4" fmla="val h"/>
                <a:gd name="f5" fmla="val 0"/>
                <a:gd name="f6" fmla="val 539147"/>
                <a:gd name="f7" fmla="val 1125439"/>
                <a:gd name="f8" fmla="val 451423"/>
                <a:gd name="f9" fmla="val 1116595"/>
                <a:gd name="f10" fmla="val 193797"/>
                <a:gd name="f11" fmla="val 1063877"/>
                <a:gd name="f12" fmla="val 835930"/>
                <a:gd name="f13" fmla="val 562719"/>
                <a:gd name="f14" fmla="val 289508"/>
                <a:gd name="f15" fmla="val 61561"/>
                <a:gd name="f16" fmla="val 8843"/>
                <a:gd name="f17" fmla="+- 0 0 -90"/>
                <a:gd name="f18" fmla="*/ f3 1 539147"/>
                <a:gd name="f19" fmla="*/ f4 1 1125439"/>
                <a:gd name="f20" fmla="+- f7 0 f5"/>
                <a:gd name="f21" fmla="+- f6 0 f5"/>
                <a:gd name="f22" fmla="*/ f17 f0 1"/>
                <a:gd name="f23" fmla="*/ f21 1 539147"/>
                <a:gd name="f24" fmla="*/ f20 1 1125439"/>
                <a:gd name="f25" fmla="*/ 539147 f21 1"/>
                <a:gd name="f26" fmla="*/ 0 f20 1"/>
                <a:gd name="f27" fmla="*/ 1125439 f20 1"/>
                <a:gd name="f28" fmla="*/ 451423 f21 1"/>
                <a:gd name="f29" fmla="*/ 1116595 f20 1"/>
                <a:gd name="f30" fmla="*/ 0 f21 1"/>
                <a:gd name="f31" fmla="*/ 562719 f20 1"/>
                <a:gd name="f32" fmla="*/ 8843 f20 1"/>
                <a:gd name="f33" fmla="*/ f22 1 f2"/>
                <a:gd name="f34" fmla="*/ f25 1 539147"/>
                <a:gd name="f35" fmla="*/ f26 1 1125439"/>
                <a:gd name="f36" fmla="*/ f27 1 1125439"/>
                <a:gd name="f37" fmla="*/ f28 1 539147"/>
                <a:gd name="f38" fmla="*/ f29 1 1125439"/>
                <a:gd name="f39" fmla="*/ f30 1 539147"/>
                <a:gd name="f40" fmla="*/ f31 1 1125439"/>
                <a:gd name="f41" fmla="*/ f32 1 1125439"/>
                <a:gd name="f42" fmla="*/ f5 1 f23"/>
                <a:gd name="f43" fmla="*/ f6 1 f23"/>
                <a:gd name="f44" fmla="*/ f5 1 f24"/>
                <a:gd name="f45" fmla="*/ f7 1 f24"/>
                <a:gd name="f46" fmla="+- f33 0 f1"/>
                <a:gd name="f47" fmla="*/ f34 1 f23"/>
                <a:gd name="f48" fmla="*/ f35 1 f24"/>
                <a:gd name="f49" fmla="*/ f36 1 f24"/>
                <a:gd name="f50" fmla="*/ f37 1 f23"/>
                <a:gd name="f51" fmla="*/ f38 1 f24"/>
                <a:gd name="f52" fmla="*/ f39 1 f23"/>
                <a:gd name="f53" fmla="*/ f40 1 f24"/>
                <a:gd name="f54" fmla="*/ f41 1 f24"/>
                <a:gd name="f55" fmla="*/ f42 f18 1"/>
                <a:gd name="f56" fmla="*/ f43 f18 1"/>
                <a:gd name="f57" fmla="*/ f45 f19 1"/>
                <a:gd name="f58" fmla="*/ f44 f19 1"/>
                <a:gd name="f59" fmla="*/ f47 f18 1"/>
                <a:gd name="f60" fmla="*/ f48 f19 1"/>
                <a:gd name="f61" fmla="*/ f49 f19 1"/>
                <a:gd name="f62" fmla="*/ f50 f18 1"/>
                <a:gd name="f63" fmla="*/ f51 f19 1"/>
                <a:gd name="f64" fmla="*/ f52 f18 1"/>
                <a:gd name="f65" fmla="*/ f53 f19 1"/>
                <a:gd name="f66" fmla="*/ f54 f19 1"/>
              </a:gdLst>
              <a:ahLst/>
              <a:cxnLst>
                <a:cxn ang="3cd4">
                  <a:pos x="hc" y="t"/>
                </a:cxn>
                <a:cxn ang="0">
                  <a:pos x="r" y="vc"/>
                </a:cxn>
                <a:cxn ang="cd4">
                  <a:pos x="hc" y="b"/>
                </a:cxn>
                <a:cxn ang="cd2">
                  <a:pos x="l" y="vc"/>
                </a:cxn>
                <a:cxn ang="f46">
                  <a:pos x="f59" y="f60"/>
                </a:cxn>
                <a:cxn ang="f46">
                  <a:pos x="f59" y="f61"/>
                </a:cxn>
                <a:cxn ang="f46">
                  <a:pos x="f62" y="f63"/>
                </a:cxn>
                <a:cxn ang="f46">
                  <a:pos x="f64" y="f65"/>
                </a:cxn>
                <a:cxn ang="f46">
                  <a:pos x="f62" y="f66"/>
                </a:cxn>
              </a:cxnLst>
              <a:rect l="f55" t="f58" r="f56" b="f57"/>
              <a:pathLst>
                <a:path w="539147" h="1125439">
                  <a:moveTo>
                    <a:pt x="f6" y="f5"/>
                  </a:moveTo>
                  <a:lnTo>
                    <a:pt x="f6" y="f7"/>
                  </a:lnTo>
                  <a:lnTo>
                    <a:pt x="f8" y="f9"/>
                  </a:lnTo>
                  <a:cubicBezTo>
                    <a:pt x="f10" y="f11"/>
                    <a:pt x="f5" y="f12"/>
                    <a:pt x="f5" y="f13"/>
                  </a:cubicBezTo>
                  <a:cubicBezTo>
                    <a:pt x="f5" y="f14"/>
                    <a:pt x="f10" y="f15"/>
                    <a:pt x="f8" y="f16"/>
                  </a:cubicBezTo>
                  <a:close/>
                </a:path>
              </a:pathLst>
            </a:custGeom>
            <a:solidFill>
              <a:srgbClr val="00B2F3"/>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23" name="Freeform 59">
              <a:extLst>
                <a:ext uri="{FF2B5EF4-FFF2-40B4-BE49-F238E27FC236}">
                  <a16:creationId xmlns:a16="http://schemas.microsoft.com/office/drawing/2014/main" id="{C6076158-7819-0A4D-6930-39FA22104CEF}"/>
                </a:ext>
              </a:extLst>
            </p:cNvPr>
            <p:cNvSpPr/>
            <p:nvPr/>
          </p:nvSpPr>
          <p:spPr>
            <a:xfrm>
              <a:off x="11652857" y="3552041"/>
              <a:ext cx="539148" cy="1125434"/>
            </a:xfrm>
            <a:custGeom>
              <a:avLst/>
              <a:gdLst>
                <a:gd name="f0" fmla="val 10800000"/>
                <a:gd name="f1" fmla="val 5400000"/>
                <a:gd name="f2" fmla="val 180"/>
                <a:gd name="f3" fmla="val w"/>
                <a:gd name="f4" fmla="val h"/>
                <a:gd name="f5" fmla="val 0"/>
                <a:gd name="f6" fmla="val 539147"/>
                <a:gd name="f7" fmla="val 1125438"/>
                <a:gd name="f8" fmla="val 451423"/>
                <a:gd name="f9" fmla="val 1116595"/>
                <a:gd name="f10" fmla="val 193797"/>
                <a:gd name="f11" fmla="val 1063877"/>
                <a:gd name="f12" fmla="val 835930"/>
                <a:gd name="f13" fmla="val 562719"/>
                <a:gd name="f14" fmla="val 289508"/>
                <a:gd name="f15" fmla="val 61561"/>
                <a:gd name="f16" fmla="val 8843"/>
                <a:gd name="f17" fmla="+- 0 0 -90"/>
                <a:gd name="f18" fmla="*/ f3 1 539147"/>
                <a:gd name="f19" fmla="*/ f4 1 1125438"/>
                <a:gd name="f20" fmla="+- f7 0 f5"/>
                <a:gd name="f21" fmla="+- f6 0 f5"/>
                <a:gd name="f22" fmla="*/ f17 f0 1"/>
                <a:gd name="f23" fmla="*/ f21 1 539147"/>
                <a:gd name="f24" fmla="*/ f20 1 1125438"/>
                <a:gd name="f25" fmla="*/ 539147 f21 1"/>
                <a:gd name="f26" fmla="*/ 0 f20 1"/>
                <a:gd name="f27" fmla="*/ 1125438 f20 1"/>
                <a:gd name="f28" fmla="*/ 451423 f21 1"/>
                <a:gd name="f29" fmla="*/ 1116595 f20 1"/>
                <a:gd name="f30" fmla="*/ 0 f21 1"/>
                <a:gd name="f31" fmla="*/ 562719 f20 1"/>
                <a:gd name="f32" fmla="*/ 8843 f20 1"/>
                <a:gd name="f33" fmla="*/ f22 1 f2"/>
                <a:gd name="f34" fmla="*/ f25 1 539147"/>
                <a:gd name="f35" fmla="*/ f26 1 1125438"/>
                <a:gd name="f36" fmla="*/ f27 1 1125438"/>
                <a:gd name="f37" fmla="*/ f28 1 539147"/>
                <a:gd name="f38" fmla="*/ f29 1 1125438"/>
                <a:gd name="f39" fmla="*/ f30 1 539147"/>
                <a:gd name="f40" fmla="*/ f31 1 1125438"/>
                <a:gd name="f41" fmla="*/ f32 1 1125438"/>
                <a:gd name="f42" fmla="*/ f5 1 f23"/>
                <a:gd name="f43" fmla="*/ f6 1 f23"/>
                <a:gd name="f44" fmla="*/ f5 1 f24"/>
                <a:gd name="f45" fmla="*/ f7 1 f24"/>
                <a:gd name="f46" fmla="+- f33 0 f1"/>
                <a:gd name="f47" fmla="*/ f34 1 f23"/>
                <a:gd name="f48" fmla="*/ f35 1 f24"/>
                <a:gd name="f49" fmla="*/ f36 1 f24"/>
                <a:gd name="f50" fmla="*/ f37 1 f23"/>
                <a:gd name="f51" fmla="*/ f38 1 f24"/>
                <a:gd name="f52" fmla="*/ f39 1 f23"/>
                <a:gd name="f53" fmla="*/ f40 1 f24"/>
                <a:gd name="f54" fmla="*/ f41 1 f24"/>
                <a:gd name="f55" fmla="*/ f42 f18 1"/>
                <a:gd name="f56" fmla="*/ f43 f18 1"/>
                <a:gd name="f57" fmla="*/ f45 f19 1"/>
                <a:gd name="f58" fmla="*/ f44 f19 1"/>
                <a:gd name="f59" fmla="*/ f47 f18 1"/>
                <a:gd name="f60" fmla="*/ f48 f19 1"/>
                <a:gd name="f61" fmla="*/ f49 f19 1"/>
                <a:gd name="f62" fmla="*/ f50 f18 1"/>
                <a:gd name="f63" fmla="*/ f51 f19 1"/>
                <a:gd name="f64" fmla="*/ f52 f18 1"/>
                <a:gd name="f65" fmla="*/ f53 f19 1"/>
                <a:gd name="f66" fmla="*/ f54 f19 1"/>
              </a:gdLst>
              <a:ahLst/>
              <a:cxnLst>
                <a:cxn ang="3cd4">
                  <a:pos x="hc" y="t"/>
                </a:cxn>
                <a:cxn ang="0">
                  <a:pos x="r" y="vc"/>
                </a:cxn>
                <a:cxn ang="cd4">
                  <a:pos x="hc" y="b"/>
                </a:cxn>
                <a:cxn ang="cd2">
                  <a:pos x="l" y="vc"/>
                </a:cxn>
                <a:cxn ang="f46">
                  <a:pos x="f59" y="f60"/>
                </a:cxn>
                <a:cxn ang="f46">
                  <a:pos x="f59" y="f61"/>
                </a:cxn>
                <a:cxn ang="f46">
                  <a:pos x="f62" y="f63"/>
                </a:cxn>
                <a:cxn ang="f46">
                  <a:pos x="f64" y="f65"/>
                </a:cxn>
                <a:cxn ang="f46">
                  <a:pos x="f62" y="f66"/>
                </a:cxn>
              </a:cxnLst>
              <a:rect l="f55" t="f58" r="f56" b="f57"/>
              <a:pathLst>
                <a:path w="539147" h="1125438">
                  <a:moveTo>
                    <a:pt x="f6" y="f5"/>
                  </a:moveTo>
                  <a:lnTo>
                    <a:pt x="f6" y="f7"/>
                  </a:lnTo>
                  <a:lnTo>
                    <a:pt x="f8" y="f9"/>
                  </a:lnTo>
                  <a:cubicBezTo>
                    <a:pt x="f10" y="f11"/>
                    <a:pt x="f5" y="f12"/>
                    <a:pt x="f5" y="f13"/>
                  </a:cubicBezTo>
                  <a:cubicBezTo>
                    <a:pt x="f5" y="f14"/>
                    <a:pt x="f10" y="f15"/>
                    <a:pt x="f8" y="f16"/>
                  </a:cubicBezTo>
                  <a:close/>
                </a:path>
              </a:pathLst>
            </a:custGeom>
            <a:solidFill>
              <a:srgbClr val="EFF0E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24" name="Freeform 60">
              <a:extLst>
                <a:ext uri="{FF2B5EF4-FFF2-40B4-BE49-F238E27FC236}">
                  <a16:creationId xmlns:a16="http://schemas.microsoft.com/office/drawing/2014/main" id="{3F2E89DC-117E-1D4C-AA85-65E23621106A}"/>
                </a:ext>
              </a:extLst>
            </p:cNvPr>
            <p:cNvSpPr/>
            <p:nvPr/>
          </p:nvSpPr>
          <p:spPr>
            <a:xfrm>
              <a:off x="11652857" y="2180523"/>
              <a:ext cx="539148" cy="1125434"/>
            </a:xfrm>
            <a:custGeom>
              <a:avLst/>
              <a:gdLst>
                <a:gd name="f0" fmla="val 10800000"/>
                <a:gd name="f1" fmla="val 5400000"/>
                <a:gd name="f2" fmla="val 180"/>
                <a:gd name="f3" fmla="val w"/>
                <a:gd name="f4" fmla="val h"/>
                <a:gd name="f5" fmla="val 0"/>
                <a:gd name="f6" fmla="val 539147"/>
                <a:gd name="f7" fmla="val 1125438"/>
                <a:gd name="f8" fmla="val 451423"/>
                <a:gd name="f9" fmla="val 1116595"/>
                <a:gd name="f10" fmla="val 193797"/>
                <a:gd name="f11" fmla="val 1063877"/>
                <a:gd name="f12" fmla="val 835930"/>
                <a:gd name="f13" fmla="val 562719"/>
                <a:gd name="f14" fmla="val 289509"/>
                <a:gd name="f15" fmla="val 61561"/>
                <a:gd name="f16" fmla="val 8843"/>
                <a:gd name="f17" fmla="+- 0 0 -90"/>
                <a:gd name="f18" fmla="*/ f3 1 539147"/>
                <a:gd name="f19" fmla="*/ f4 1 1125438"/>
                <a:gd name="f20" fmla="+- f7 0 f5"/>
                <a:gd name="f21" fmla="+- f6 0 f5"/>
                <a:gd name="f22" fmla="*/ f17 f0 1"/>
                <a:gd name="f23" fmla="*/ f21 1 539147"/>
                <a:gd name="f24" fmla="*/ f20 1 1125438"/>
                <a:gd name="f25" fmla="*/ 539147 f21 1"/>
                <a:gd name="f26" fmla="*/ 0 f20 1"/>
                <a:gd name="f27" fmla="*/ 1125438 f20 1"/>
                <a:gd name="f28" fmla="*/ 451423 f21 1"/>
                <a:gd name="f29" fmla="*/ 1116595 f20 1"/>
                <a:gd name="f30" fmla="*/ 0 f21 1"/>
                <a:gd name="f31" fmla="*/ 562719 f20 1"/>
                <a:gd name="f32" fmla="*/ 8843 f20 1"/>
                <a:gd name="f33" fmla="*/ f22 1 f2"/>
                <a:gd name="f34" fmla="*/ f25 1 539147"/>
                <a:gd name="f35" fmla="*/ f26 1 1125438"/>
                <a:gd name="f36" fmla="*/ f27 1 1125438"/>
                <a:gd name="f37" fmla="*/ f28 1 539147"/>
                <a:gd name="f38" fmla="*/ f29 1 1125438"/>
                <a:gd name="f39" fmla="*/ f30 1 539147"/>
                <a:gd name="f40" fmla="*/ f31 1 1125438"/>
                <a:gd name="f41" fmla="*/ f32 1 1125438"/>
                <a:gd name="f42" fmla="*/ f5 1 f23"/>
                <a:gd name="f43" fmla="*/ f6 1 f23"/>
                <a:gd name="f44" fmla="*/ f5 1 f24"/>
                <a:gd name="f45" fmla="*/ f7 1 f24"/>
                <a:gd name="f46" fmla="+- f33 0 f1"/>
                <a:gd name="f47" fmla="*/ f34 1 f23"/>
                <a:gd name="f48" fmla="*/ f35 1 f24"/>
                <a:gd name="f49" fmla="*/ f36 1 f24"/>
                <a:gd name="f50" fmla="*/ f37 1 f23"/>
                <a:gd name="f51" fmla="*/ f38 1 f24"/>
                <a:gd name="f52" fmla="*/ f39 1 f23"/>
                <a:gd name="f53" fmla="*/ f40 1 f24"/>
                <a:gd name="f54" fmla="*/ f41 1 f24"/>
                <a:gd name="f55" fmla="*/ f42 f18 1"/>
                <a:gd name="f56" fmla="*/ f43 f18 1"/>
                <a:gd name="f57" fmla="*/ f45 f19 1"/>
                <a:gd name="f58" fmla="*/ f44 f19 1"/>
                <a:gd name="f59" fmla="*/ f47 f18 1"/>
                <a:gd name="f60" fmla="*/ f48 f19 1"/>
                <a:gd name="f61" fmla="*/ f49 f19 1"/>
                <a:gd name="f62" fmla="*/ f50 f18 1"/>
                <a:gd name="f63" fmla="*/ f51 f19 1"/>
                <a:gd name="f64" fmla="*/ f52 f18 1"/>
                <a:gd name="f65" fmla="*/ f53 f19 1"/>
                <a:gd name="f66" fmla="*/ f54 f19 1"/>
              </a:gdLst>
              <a:ahLst/>
              <a:cxnLst>
                <a:cxn ang="3cd4">
                  <a:pos x="hc" y="t"/>
                </a:cxn>
                <a:cxn ang="0">
                  <a:pos x="r" y="vc"/>
                </a:cxn>
                <a:cxn ang="cd4">
                  <a:pos x="hc" y="b"/>
                </a:cxn>
                <a:cxn ang="cd2">
                  <a:pos x="l" y="vc"/>
                </a:cxn>
                <a:cxn ang="f46">
                  <a:pos x="f59" y="f60"/>
                </a:cxn>
                <a:cxn ang="f46">
                  <a:pos x="f59" y="f61"/>
                </a:cxn>
                <a:cxn ang="f46">
                  <a:pos x="f62" y="f63"/>
                </a:cxn>
                <a:cxn ang="f46">
                  <a:pos x="f64" y="f65"/>
                </a:cxn>
                <a:cxn ang="f46">
                  <a:pos x="f62" y="f66"/>
                </a:cxn>
              </a:cxnLst>
              <a:rect l="f55" t="f58" r="f56" b="f57"/>
              <a:pathLst>
                <a:path w="539147" h="1125438">
                  <a:moveTo>
                    <a:pt x="f6" y="f5"/>
                  </a:moveTo>
                  <a:lnTo>
                    <a:pt x="f6" y="f7"/>
                  </a:lnTo>
                  <a:lnTo>
                    <a:pt x="f8" y="f9"/>
                  </a:lnTo>
                  <a:cubicBezTo>
                    <a:pt x="f10" y="f11"/>
                    <a:pt x="f5" y="f12"/>
                    <a:pt x="f5" y="f13"/>
                  </a:cubicBezTo>
                  <a:cubicBezTo>
                    <a:pt x="f5" y="f14"/>
                    <a:pt x="f10" y="f15"/>
                    <a:pt x="f8" y="f16"/>
                  </a:cubicBezTo>
                  <a:close/>
                </a:path>
              </a:pathLst>
            </a:custGeom>
            <a:solidFill>
              <a:srgbClr val="EFF0E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25" name="Freeform 61">
              <a:extLst>
                <a:ext uri="{FF2B5EF4-FFF2-40B4-BE49-F238E27FC236}">
                  <a16:creationId xmlns:a16="http://schemas.microsoft.com/office/drawing/2014/main" id="{162ACB85-39E6-D8BD-EFD0-BE40093FF7E9}"/>
                </a:ext>
              </a:extLst>
            </p:cNvPr>
            <p:cNvSpPr/>
            <p:nvPr/>
          </p:nvSpPr>
          <p:spPr>
            <a:xfrm>
              <a:off x="11652857" y="809006"/>
              <a:ext cx="539148" cy="1125443"/>
            </a:xfrm>
            <a:custGeom>
              <a:avLst/>
              <a:gdLst>
                <a:gd name="f0" fmla="val 10800000"/>
                <a:gd name="f1" fmla="val 5400000"/>
                <a:gd name="f2" fmla="val 180"/>
                <a:gd name="f3" fmla="val w"/>
                <a:gd name="f4" fmla="val h"/>
                <a:gd name="f5" fmla="val 0"/>
                <a:gd name="f6" fmla="val 539147"/>
                <a:gd name="f7" fmla="val 1125439"/>
                <a:gd name="f8" fmla="val 451423"/>
                <a:gd name="f9" fmla="val 1116595"/>
                <a:gd name="f10" fmla="val 193797"/>
                <a:gd name="f11" fmla="val 1063877"/>
                <a:gd name="f12" fmla="val 835930"/>
                <a:gd name="f13" fmla="val 562719"/>
                <a:gd name="f14" fmla="val 289508"/>
                <a:gd name="f15" fmla="val 61561"/>
                <a:gd name="f16" fmla="val 8843"/>
                <a:gd name="f17" fmla="+- 0 0 -90"/>
                <a:gd name="f18" fmla="*/ f3 1 539147"/>
                <a:gd name="f19" fmla="*/ f4 1 1125439"/>
                <a:gd name="f20" fmla="+- f7 0 f5"/>
                <a:gd name="f21" fmla="+- f6 0 f5"/>
                <a:gd name="f22" fmla="*/ f17 f0 1"/>
                <a:gd name="f23" fmla="*/ f21 1 539147"/>
                <a:gd name="f24" fmla="*/ f20 1 1125439"/>
                <a:gd name="f25" fmla="*/ 539147 f21 1"/>
                <a:gd name="f26" fmla="*/ 0 f20 1"/>
                <a:gd name="f27" fmla="*/ 1125439 f20 1"/>
                <a:gd name="f28" fmla="*/ 451423 f21 1"/>
                <a:gd name="f29" fmla="*/ 1116595 f20 1"/>
                <a:gd name="f30" fmla="*/ 0 f21 1"/>
                <a:gd name="f31" fmla="*/ 562719 f20 1"/>
                <a:gd name="f32" fmla="*/ 8843 f20 1"/>
                <a:gd name="f33" fmla="*/ f22 1 f2"/>
                <a:gd name="f34" fmla="*/ f25 1 539147"/>
                <a:gd name="f35" fmla="*/ f26 1 1125439"/>
                <a:gd name="f36" fmla="*/ f27 1 1125439"/>
                <a:gd name="f37" fmla="*/ f28 1 539147"/>
                <a:gd name="f38" fmla="*/ f29 1 1125439"/>
                <a:gd name="f39" fmla="*/ f30 1 539147"/>
                <a:gd name="f40" fmla="*/ f31 1 1125439"/>
                <a:gd name="f41" fmla="*/ f32 1 1125439"/>
                <a:gd name="f42" fmla="*/ f5 1 f23"/>
                <a:gd name="f43" fmla="*/ f6 1 f23"/>
                <a:gd name="f44" fmla="*/ f5 1 f24"/>
                <a:gd name="f45" fmla="*/ f7 1 f24"/>
                <a:gd name="f46" fmla="+- f33 0 f1"/>
                <a:gd name="f47" fmla="*/ f34 1 f23"/>
                <a:gd name="f48" fmla="*/ f35 1 f24"/>
                <a:gd name="f49" fmla="*/ f36 1 f24"/>
                <a:gd name="f50" fmla="*/ f37 1 f23"/>
                <a:gd name="f51" fmla="*/ f38 1 f24"/>
                <a:gd name="f52" fmla="*/ f39 1 f23"/>
                <a:gd name="f53" fmla="*/ f40 1 f24"/>
                <a:gd name="f54" fmla="*/ f41 1 f24"/>
                <a:gd name="f55" fmla="*/ f42 f18 1"/>
                <a:gd name="f56" fmla="*/ f43 f18 1"/>
                <a:gd name="f57" fmla="*/ f45 f19 1"/>
                <a:gd name="f58" fmla="*/ f44 f19 1"/>
                <a:gd name="f59" fmla="*/ f47 f18 1"/>
                <a:gd name="f60" fmla="*/ f48 f19 1"/>
                <a:gd name="f61" fmla="*/ f49 f19 1"/>
                <a:gd name="f62" fmla="*/ f50 f18 1"/>
                <a:gd name="f63" fmla="*/ f51 f19 1"/>
                <a:gd name="f64" fmla="*/ f52 f18 1"/>
                <a:gd name="f65" fmla="*/ f53 f19 1"/>
                <a:gd name="f66" fmla="*/ f54 f19 1"/>
              </a:gdLst>
              <a:ahLst/>
              <a:cxnLst>
                <a:cxn ang="3cd4">
                  <a:pos x="hc" y="t"/>
                </a:cxn>
                <a:cxn ang="0">
                  <a:pos x="r" y="vc"/>
                </a:cxn>
                <a:cxn ang="cd4">
                  <a:pos x="hc" y="b"/>
                </a:cxn>
                <a:cxn ang="cd2">
                  <a:pos x="l" y="vc"/>
                </a:cxn>
                <a:cxn ang="f46">
                  <a:pos x="f59" y="f60"/>
                </a:cxn>
                <a:cxn ang="f46">
                  <a:pos x="f59" y="f61"/>
                </a:cxn>
                <a:cxn ang="f46">
                  <a:pos x="f62" y="f63"/>
                </a:cxn>
                <a:cxn ang="f46">
                  <a:pos x="f64" y="f65"/>
                </a:cxn>
                <a:cxn ang="f46">
                  <a:pos x="f62" y="f66"/>
                </a:cxn>
              </a:cxnLst>
              <a:rect l="f55" t="f58" r="f56" b="f57"/>
              <a:pathLst>
                <a:path w="539147" h="1125439">
                  <a:moveTo>
                    <a:pt x="f6" y="f5"/>
                  </a:moveTo>
                  <a:lnTo>
                    <a:pt x="f6" y="f7"/>
                  </a:lnTo>
                  <a:lnTo>
                    <a:pt x="f8" y="f9"/>
                  </a:lnTo>
                  <a:cubicBezTo>
                    <a:pt x="f10" y="f11"/>
                    <a:pt x="f5" y="f12"/>
                    <a:pt x="f5" y="f13"/>
                  </a:cubicBezTo>
                  <a:cubicBezTo>
                    <a:pt x="f5" y="f14"/>
                    <a:pt x="f10" y="f15"/>
                    <a:pt x="f8" y="f16"/>
                  </a:cubicBezTo>
                  <a:close/>
                </a:path>
              </a:pathLst>
            </a:custGeom>
            <a:solidFill>
              <a:srgbClr val="EFF0E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26" name="Freeform 62">
              <a:extLst>
                <a:ext uri="{FF2B5EF4-FFF2-40B4-BE49-F238E27FC236}">
                  <a16:creationId xmlns:a16="http://schemas.microsoft.com/office/drawing/2014/main" id="{713CEC27-7900-A715-2889-68D74433FB56}"/>
                </a:ext>
              </a:extLst>
            </p:cNvPr>
            <p:cNvSpPr/>
            <p:nvPr/>
          </p:nvSpPr>
          <p:spPr>
            <a:xfrm>
              <a:off x="11652857" y="0"/>
              <a:ext cx="539148" cy="562932"/>
            </a:xfrm>
            <a:custGeom>
              <a:avLst/>
              <a:gdLst>
                <a:gd name="f0" fmla="val 10800000"/>
                <a:gd name="f1" fmla="val 5400000"/>
                <a:gd name="f2" fmla="val 180"/>
                <a:gd name="f3" fmla="val w"/>
                <a:gd name="f4" fmla="val h"/>
                <a:gd name="f5" fmla="val 0"/>
                <a:gd name="f6" fmla="val 539147"/>
                <a:gd name="f7" fmla="val 562933"/>
                <a:gd name="f8" fmla="val 22"/>
                <a:gd name="f9" fmla="val 451423"/>
                <a:gd name="f10" fmla="val 554090"/>
                <a:gd name="f11" fmla="val 193797"/>
                <a:gd name="f12" fmla="val 501372"/>
                <a:gd name="f13" fmla="val 273425"/>
                <a:gd name="f14" fmla="val 214"/>
                <a:gd name="f15" fmla="+- 0 0 -90"/>
                <a:gd name="f16" fmla="*/ f3 1 539147"/>
                <a:gd name="f17" fmla="*/ f4 1 562933"/>
                <a:gd name="f18" fmla="+- f7 0 f5"/>
                <a:gd name="f19" fmla="+- f6 0 f5"/>
                <a:gd name="f20" fmla="*/ f15 f0 1"/>
                <a:gd name="f21" fmla="*/ f19 1 539147"/>
                <a:gd name="f22" fmla="*/ f18 1 562933"/>
                <a:gd name="f23" fmla="*/ 22 f19 1"/>
                <a:gd name="f24" fmla="*/ 0 f18 1"/>
                <a:gd name="f25" fmla="*/ 539147 f19 1"/>
                <a:gd name="f26" fmla="*/ 562933 f18 1"/>
                <a:gd name="f27" fmla="*/ 451423 f19 1"/>
                <a:gd name="f28" fmla="*/ 554090 f18 1"/>
                <a:gd name="f29" fmla="*/ 0 f19 1"/>
                <a:gd name="f30" fmla="*/ 214 f18 1"/>
                <a:gd name="f31" fmla="*/ f20 1 f2"/>
                <a:gd name="f32" fmla="*/ f23 1 539147"/>
                <a:gd name="f33" fmla="*/ f24 1 562933"/>
                <a:gd name="f34" fmla="*/ f25 1 539147"/>
                <a:gd name="f35" fmla="*/ f26 1 562933"/>
                <a:gd name="f36" fmla="*/ f27 1 539147"/>
                <a:gd name="f37" fmla="*/ f28 1 562933"/>
                <a:gd name="f38" fmla="*/ f29 1 539147"/>
                <a:gd name="f39" fmla="*/ f30 1 562933"/>
                <a:gd name="f40" fmla="*/ f5 1 f21"/>
                <a:gd name="f41" fmla="*/ f6 1 f21"/>
                <a:gd name="f42" fmla="*/ f5 1 f22"/>
                <a:gd name="f43" fmla="*/ f7 1 f22"/>
                <a:gd name="f44" fmla="+- f31 0 f1"/>
                <a:gd name="f45" fmla="*/ f32 1 f21"/>
                <a:gd name="f46" fmla="*/ f33 1 f22"/>
                <a:gd name="f47" fmla="*/ f34 1 f21"/>
                <a:gd name="f48" fmla="*/ f35 1 f22"/>
                <a:gd name="f49" fmla="*/ f36 1 f21"/>
                <a:gd name="f50" fmla="*/ f37 1 f22"/>
                <a:gd name="f51" fmla="*/ f38 1 f21"/>
                <a:gd name="f52" fmla="*/ f39 1 f22"/>
                <a:gd name="f53" fmla="*/ f40 f16 1"/>
                <a:gd name="f54" fmla="*/ f41 f16 1"/>
                <a:gd name="f55" fmla="*/ f43 f17 1"/>
                <a:gd name="f56" fmla="*/ f42 f17 1"/>
                <a:gd name="f57" fmla="*/ f45 f16 1"/>
                <a:gd name="f58" fmla="*/ f46 f17 1"/>
                <a:gd name="f59" fmla="*/ f47 f16 1"/>
                <a:gd name="f60" fmla="*/ f48 f17 1"/>
                <a:gd name="f61" fmla="*/ f49 f16 1"/>
                <a:gd name="f62" fmla="*/ f50 f17 1"/>
                <a:gd name="f63" fmla="*/ f51 f16 1"/>
                <a:gd name="f64" fmla="*/ f52 f17 1"/>
              </a:gdLst>
              <a:ahLst/>
              <a:cxnLst>
                <a:cxn ang="3cd4">
                  <a:pos x="hc" y="t"/>
                </a:cxn>
                <a:cxn ang="0">
                  <a:pos x="r" y="vc"/>
                </a:cxn>
                <a:cxn ang="cd4">
                  <a:pos x="hc" y="b"/>
                </a:cxn>
                <a:cxn ang="cd2">
                  <a:pos x="l" y="vc"/>
                </a:cxn>
                <a:cxn ang="f44">
                  <a:pos x="f57" y="f58"/>
                </a:cxn>
                <a:cxn ang="f44">
                  <a:pos x="f59" y="f58"/>
                </a:cxn>
                <a:cxn ang="f44">
                  <a:pos x="f59" y="f60"/>
                </a:cxn>
                <a:cxn ang="f44">
                  <a:pos x="f61" y="f62"/>
                </a:cxn>
                <a:cxn ang="f44">
                  <a:pos x="f63" y="f64"/>
                </a:cxn>
              </a:cxnLst>
              <a:rect l="f53" t="f56" r="f54" b="f55"/>
              <a:pathLst>
                <a:path w="539147" h="562933">
                  <a:moveTo>
                    <a:pt x="f8" y="f5"/>
                  </a:moveTo>
                  <a:lnTo>
                    <a:pt x="f6" y="f5"/>
                  </a:lnTo>
                  <a:lnTo>
                    <a:pt x="f6" y="f7"/>
                  </a:lnTo>
                  <a:lnTo>
                    <a:pt x="f9" y="f10"/>
                  </a:lnTo>
                  <a:cubicBezTo>
                    <a:pt x="f11" y="f12"/>
                    <a:pt x="f5" y="f13"/>
                    <a:pt x="f5" y="f14"/>
                  </a:cubicBezTo>
                  <a:close/>
                </a:path>
              </a:pathLst>
            </a:custGeom>
            <a:solidFill>
              <a:srgbClr val="EFF0E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grpSp>
      <p:sp>
        <p:nvSpPr>
          <p:cNvPr id="27" name="Title 1">
            <a:extLst>
              <a:ext uri="{FF2B5EF4-FFF2-40B4-BE49-F238E27FC236}">
                <a16:creationId xmlns:a16="http://schemas.microsoft.com/office/drawing/2014/main" id="{A2F2B8F5-34AB-1EBB-142B-92571983FAE2}"/>
              </a:ext>
            </a:extLst>
          </p:cNvPr>
          <p:cNvSpPr txBox="1">
            <a:spLocks noGrp="1"/>
          </p:cNvSpPr>
          <p:nvPr>
            <p:ph type="title"/>
          </p:nvPr>
        </p:nvSpPr>
        <p:spPr>
          <a:xfrm>
            <a:off x="565154" y="768352"/>
            <a:ext cx="5066004" cy="2334764"/>
          </a:xfrm>
        </p:spPr>
        <p:txBody>
          <a:bodyPr/>
          <a:lstStyle>
            <a:lvl1pPr>
              <a:defRPr sz="4800"/>
            </a:lvl1pPr>
          </a:lstStyle>
          <a:p>
            <a:pPr lvl="0"/>
            <a:r>
              <a:rPr lang="en-US"/>
              <a:t>Click to edit Master title style</a:t>
            </a:r>
          </a:p>
        </p:txBody>
      </p:sp>
      <p:sp>
        <p:nvSpPr>
          <p:cNvPr id="28" name="Text Placeholder 2">
            <a:extLst>
              <a:ext uri="{FF2B5EF4-FFF2-40B4-BE49-F238E27FC236}">
                <a16:creationId xmlns:a16="http://schemas.microsoft.com/office/drawing/2014/main" id="{4B2BEA37-0D99-5ADD-1C73-B1E25F1F48BD}"/>
              </a:ext>
            </a:extLst>
          </p:cNvPr>
          <p:cNvSpPr txBox="1">
            <a:spLocks noGrp="1"/>
          </p:cNvSpPr>
          <p:nvPr>
            <p:ph type="body" idx="1"/>
          </p:nvPr>
        </p:nvSpPr>
        <p:spPr>
          <a:xfrm>
            <a:off x="565154" y="4255453"/>
            <a:ext cx="5066004" cy="1500182"/>
          </a:xfrm>
        </p:spPr>
        <p:txBody>
          <a:bodyPr anchor="b"/>
          <a:lstStyle>
            <a:lvl1pPr marL="0" indent="0">
              <a:buNone/>
              <a:defRPr>
                <a:solidFill>
                  <a:srgbClr val="A6A6A6"/>
                </a:solidFill>
              </a:defRPr>
            </a:lvl1pPr>
          </a:lstStyle>
          <a:p>
            <a:pPr lvl="0"/>
            <a:r>
              <a:rPr lang="en-US"/>
              <a:t>Click to edit Master text styles</a:t>
            </a:r>
          </a:p>
        </p:txBody>
      </p:sp>
      <p:sp>
        <p:nvSpPr>
          <p:cNvPr id="29" name="Date Placeholder 3">
            <a:extLst>
              <a:ext uri="{FF2B5EF4-FFF2-40B4-BE49-F238E27FC236}">
                <a16:creationId xmlns:a16="http://schemas.microsoft.com/office/drawing/2014/main" id="{53BDC62D-24BA-241E-B15C-5A5713EB9057}"/>
              </a:ext>
            </a:extLst>
          </p:cNvPr>
          <p:cNvSpPr txBox="1">
            <a:spLocks noGrp="1"/>
          </p:cNvSpPr>
          <p:nvPr>
            <p:ph type="dt" sz="half" idx="7"/>
          </p:nvPr>
        </p:nvSpPr>
        <p:spPr/>
        <p:txBody>
          <a:bodyPr/>
          <a:lstStyle>
            <a:lvl1pPr>
              <a:defRPr/>
            </a:lvl1pPr>
          </a:lstStyle>
          <a:p>
            <a:pPr lvl="0"/>
            <a:fld id="{565F7713-B3BB-49DF-993A-137D6A8E1871}" type="datetime1">
              <a:rPr lang="en-US"/>
              <a:pPr lvl="0"/>
              <a:t>4/24/2023</a:t>
            </a:fld>
            <a:endParaRPr lang="en-US"/>
          </a:p>
        </p:txBody>
      </p:sp>
      <p:sp>
        <p:nvSpPr>
          <p:cNvPr id="30" name="Footer Placeholder 4">
            <a:extLst>
              <a:ext uri="{FF2B5EF4-FFF2-40B4-BE49-F238E27FC236}">
                <a16:creationId xmlns:a16="http://schemas.microsoft.com/office/drawing/2014/main" id="{2A1CAAAF-0D67-8FE7-BB37-3ED9978038E3}"/>
              </a:ext>
            </a:extLst>
          </p:cNvPr>
          <p:cNvSpPr txBox="1">
            <a:spLocks noGrp="1"/>
          </p:cNvSpPr>
          <p:nvPr>
            <p:ph type="ftr" sz="quarter" idx="9"/>
          </p:nvPr>
        </p:nvSpPr>
        <p:spPr/>
        <p:txBody>
          <a:bodyPr/>
          <a:lstStyle>
            <a:lvl1pPr>
              <a:defRPr/>
            </a:lvl1pPr>
          </a:lstStyle>
          <a:p>
            <a:pPr lvl="0"/>
            <a:endParaRPr lang="en-US"/>
          </a:p>
        </p:txBody>
      </p:sp>
      <p:sp>
        <p:nvSpPr>
          <p:cNvPr id="31" name="Slide Number Placeholder 5">
            <a:extLst>
              <a:ext uri="{FF2B5EF4-FFF2-40B4-BE49-F238E27FC236}">
                <a16:creationId xmlns:a16="http://schemas.microsoft.com/office/drawing/2014/main" id="{049AF548-7F31-0820-9A3D-B30BADF0B7B3}"/>
              </a:ext>
            </a:extLst>
          </p:cNvPr>
          <p:cNvSpPr txBox="1">
            <a:spLocks noGrp="1"/>
          </p:cNvSpPr>
          <p:nvPr>
            <p:ph type="sldNum" sz="quarter" idx="8"/>
          </p:nvPr>
        </p:nvSpPr>
        <p:spPr>
          <a:xfrm>
            <a:off x="4817333" y="6141082"/>
            <a:ext cx="813816" cy="365129"/>
          </a:xfrm>
        </p:spPr>
        <p:txBody>
          <a:bodyPr/>
          <a:lstStyle>
            <a:lvl1pPr>
              <a:defRPr/>
            </a:lvl1pPr>
          </a:lstStyle>
          <a:p>
            <a:pPr lvl="0"/>
            <a:fld id="{53301468-DECB-4419-8E37-2B7A1BA9F869}" type="slidenum">
              <a:t>‹#›</a:t>
            </a:fld>
            <a:endParaRPr lang="en-US"/>
          </a:p>
        </p:txBody>
      </p:sp>
      <p:cxnSp>
        <p:nvCxnSpPr>
          <p:cNvPr id="32" name="Straight Connector 6">
            <a:extLst>
              <a:ext uri="{FF2B5EF4-FFF2-40B4-BE49-F238E27FC236}">
                <a16:creationId xmlns:a16="http://schemas.microsoft.com/office/drawing/2014/main" id="{F5FF8F87-3CF3-82A3-A483-F7D89C3C175A}"/>
              </a:ext>
            </a:extLst>
          </p:cNvPr>
          <p:cNvCxnSpPr/>
          <p:nvPr/>
        </p:nvCxnSpPr>
        <p:spPr>
          <a:xfrm>
            <a:off x="565154" y="6087105"/>
            <a:ext cx="5065995" cy="0"/>
          </a:xfrm>
          <a:prstGeom prst="straightConnector1">
            <a:avLst/>
          </a:prstGeom>
          <a:noFill/>
          <a:ln w="12701" cap="flat">
            <a:solidFill>
              <a:srgbClr val="A6A6A6"/>
            </a:solidFill>
            <a:prstDash val="solid"/>
            <a:miter/>
          </a:ln>
        </p:spPr>
      </p:cxnSp>
    </p:spTree>
    <p:extLst>
      <p:ext uri="{BB962C8B-B14F-4D97-AF65-F5344CB8AC3E}">
        <p14:creationId xmlns:p14="http://schemas.microsoft.com/office/powerpoint/2010/main" val="12853972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2" name="Group 16">
            <a:extLst>
              <a:ext uri="{FF2B5EF4-FFF2-40B4-BE49-F238E27FC236}">
                <a16:creationId xmlns:a16="http://schemas.microsoft.com/office/drawing/2014/main" id="{6E9BD006-2B92-FF68-ABE5-9A47CA1C5970}"/>
              </a:ext>
            </a:extLst>
          </p:cNvPr>
          <p:cNvGrpSpPr/>
          <p:nvPr/>
        </p:nvGrpSpPr>
        <p:grpSpPr>
          <a:xfrm>
            <a:off x="10290319" y="0"/>
            <a:ext cx="1901677" cy="6857999"/>
            <a:chOff x="10290319" y="0"/>
            <a:chExt cx="1901677" cy="6857999"/>
          </a:xfrm>
        </p:grpSpPr>
        <p:sp>
          <p:nvSpPr>
            <p:cNvPr id="3" name="Oval 17">
              <a:extLst>
                <a:ext uri="{FF2B5EF4-FFF2-40B4-BE49-F238E27FC236}">
                  <a16:creationId xmlns:a16="http://schemas.microsoft.com/office/drawing/2014/main" id="{8A983DF6-6449-45D3-F5E4-DBA82C1C70DD}"/>
                </a:ext>
              </a:extLst>
            </p:cNvPr>
            <p:cNvSpPr/>
            <p:nvPr/>
          </p:nvSpPr>
          <p:spPr>
            <a:xfrm>
              <a:off x="10290319" y="806363"/>
              <a:ext cx="1130719" cy="1130719"/>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EFF0E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4" name="Freeform 18">
              <a:extLst>
                <a:ext uri="{FF2B5EF4-FFF2-40B4-BE49-F238E27FC236}">
                  <a16:creationId xmlns:a16="http://schemas.microsoft.com/office/drawing/2014/main" id="{CDBFC3E0-6C75-4910-8702-D97B968A45FE}"/>
                </a:ext>
              </a:extLst>
            </p:cNvPr>
            <p:cNvSpPr/>
            <p:nvPr/>
          </p:nvSpPr>
          <p:spPr>
            <a:xfrm>
              <a:off x="10290319" y="0"/>
              <a:ext cx="1130719" cy="565574"/>
            </a:xfrm>
            <a:custGeom>
              <a:avLst/>
              <a:gdLst>
                <a:gd name="f0" fmla="val 10800000"/>
                <a:gd name="f1" fmla="val 5400000"/>
                <a:gd name="f2" fmla="val 180"/>
                <a:gd name="f3" fmla="val w"/>
                <a:gd name="f4" fmla="val h"/>
                <a:gd name="f5" fmla="val 0"/>
                <a:gd name="f6" fmla="val 1130724"/>
                <a:gd name="f7" fmla="val 565573"/>
                <a:gd name="f8" fmla="val 21"/>
                <a:gd name="f9" fmla="val 1130703"/>
                <a:gd name="f10" fmla="val 211"/>
                <a:gd name="f11" fmla="val 312452"/>
                <a:gd name="f12" fmla="val 877603"/>
                <a:gd name="f13" fmla="val 565362"/>
                <a:gd name="f14" fmla="val 253121"/>
                <a:gd name="f15" fmla="+- 0 0 -90"/>
                <a:gd name="f16" fmla="*/ f3 1 1130724"/>
                <a:gd name="f17" fmla="*/ f4 1 565573"/>
                <a:gd name="f18" fmla="+- f7 0 f5"/>
                <a:gd name="f19" fmla="+- f6 0 f5"/>
                <a:gd name="f20" fmla="*/ f15 f0 1"/>
                <a:gd name="f21" fmla="*/ f19 1 1130724"/>
                <a:gd name="f22" fmla="*/ f18 1 565573"/>
                <a:gd name="f23" fmla="*/ 21 f19 1"/>
                <a:gd name="f24" fmla="*/ 0 f18 1"/>
                <a:gd name="f25" fmla="*/ 1130703 f19 1"/>
                <a:gd name="f26" fmla="*/ 1130724 f19 1"/>
                <a:gd name="f27" fmla="*/ 211 f18 1"/>
                <a:gd name="f28" fmla="*/ 565362 f19 1"/>
                <a:gd name="f29" fmla="*/ 565573 f18 1"/>
                <a:gd name="f30" fmla="*/ 0 f19 1"/>
                <a:gd name="f31" fmla="*/ f20 1 f2"/>
                <a:gd name="f32" fmla="*/ f23 1 1130724"/>
                <a:gd name="f33" fmla="*/ f24 1 565573"/>
                <a:gd name="f34" fmla="*/ f25 1 1130724"/>
                <a:gd name="f35" fmla="*/ f26 1 1130724"/>
                <a:gd name="f36" fmla="*/ f27 1 565573"/>
                <a:gd name="f37" fmla="*/ f28 1 1130724"/>
                <a:gd name="f38" fmla="*/ f29 1 565573"/>
                <a:gd name="f39" fmla="*/ f30 1 1130724"/>
                <a:gd name="f40" fmla="*/ f5 1 f21"/>
                <a:gd name="f41" fmla="*/ f6 1 f21"/>
                <a:gd name="f42" fmla="*/ f5 1 f22"/>
                <a:gd name="f43" fmla="*/ f7 1 f22"/>
                <a:gd name="f44" fmla="+- f31 0 f1"/>
                <a:gd name="f45" fmla="*/ f32 1 f21"/>
                <a:gd name="f46" fmla="*/ f33 1 f22"/>
                <a:gd name="f47" fmla="*/ f34 1 f21"/>
                <a:gd name="f48" fmla="*/ f35 1 f21"/>
                <a:gd name="f49" fmla="*/ f36 1 f22"/>
                <a:gd name="f50" fmla="*/ f37 1 f21"/>
                <a:gd name="f51" fmla="*/ f38 1 f22"/>
                <a:gd name="f52" fmla="*/ f39 1 f21"/>
                <a:gd name="f53" fmla="*/ f40 f16 1"/>
                <a:gd name="f54" fmla="*/ f41 f16 1"/>
                <a:gd name="f55" fmla="*/ f43 f17 1"/>
                <a:gd name="f56" fmla="*/ f42 f17 1"/>
                <a:gd name="f57" fmla="*/ f45 f16 1"/>
                <a:gd name="f58" fmla="*/ f46 f17 1"/>
                <a:gd name="f59" fmla="*/ f47 f16 1"/>
                <a:gd name="f60" fmla="*/ f48 f16 1"/>
                <a:gd name="f61" fmla="*/ f49 f17 1"/>
                <a:gd name="f62" fmla="*/ f50 f16 1"/>
                <a:gd name="f63" fmla="*/ f51 f17 1"/>
                <a:gd name="f64" fmla="*/ f52 f16 1"/>
              </a:gdLst>
              <a:ahLst/>
              <a:cxnLst>
                <a:cxn ang="3cd4">
                  <a:pos x="hc" y="t"/>
                </a:cxn>
                <a:cxn ang="0">
                  <a:pos x="r" y="vc"/>
                </a:cxn>
                <a:cxn ang="cd4">
                  <a:pos x="hc" y="b"/>
                </a:cxn>
                <a:cxn ang="cd2">
                  <a:pos x="l" y="vc"/>
                </a:cxn>
                <a:cxn ang="f44">
                  <a:pos x="f57" y="f58"/>
                </a:cxn>
                <a:cxn ang="f44">
                  <a:pos x="f59" y="f58"/>
                </a:cxn>
                <a:cxn ang="f44">
                  <a:pos x="f60" y="f61"/>
                </a:cxn>
                <a:cxn ang="f44">
                  <a:pos x="f62" y="f63"/>
                </a:cxn>
                <a:cxn ang="f44">
                  <a:pos x="f64" y="f61"/>
                </a:cxn>
              </a:cxnLst>
              <a:rect l="f53" t="f56" r="f54" b="f55"/>
              <a:pathLst>
                <a:path w="1130724" h="565573">
                  <a:moveTo>
                    <a:pt x="f8" y="f5"/>
                  </a:moveTo>
                  <a:lnTo>
                    <a:pt x="f9" y="f5"/>
                  </a:lnTo>
                  <a:lnTo>
                    <a:pt x="f6" y="f10"/>
                  </a:lnTo>
                  <a:cubicBezTo>
                    <a:pt x="f6" y="f11"/>
                    <a:pt x="f12" y="f7"/>
                    <a:pt x="f13" y="f7"/>
                  </a:cubicBezTo>
                  <a:cubicBezTo>
                    <a:pt x="f14" y="f7"/>
                    <a:pt x="f5" y="f11"/>
                    <a:pt x="f5" y="f10"/>
                  </a:cubicBezTo>
                  <a:close/>
                </a:path>
              </a:pathLst>
            </a:custGeom>
            <a:solidFill>
              <a:srgbClr val="EFF0E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5" name="Freeform 19">
              <a:extLst>
                <a:ext uri="{FF2B5EF4-FFF2-40B4-BE49-F238E27FC236}">
                  <a16:creationId xmlns:a16="http://schemas.microsoft.com/office/drawing/2014/main" id="{4C99CBDC-2E48-62D5-E468-74489DB4AB93}"/>
                </a:ext>
              </a:extLst>
            </p:cNvPr>
            <p:cNvSpPr/>
            <p:nvPr/>
          </p:nvSpPr>
          <p:spPr>
            <a:xfrm>
              <a:off x="11653177" y="6295095"/>
              <a:ext cx="538819" cy="562904"/>
            </a:xfrm>
            <a:custGeom>
              <a:avLst/>
              <a:gdLst>
                <a:gd name="f0" fmla="val 10800000"/>
                <a:gd name="f1" fmla="val 5400000"/>
                <a:gd name="f2" fmla="val 180"/>
                <a:gd name="f3" fmla="val w"/>
                <a:gd name="f4" fmla="val h"/>
                <a:gd name="f5" fmla="val 0"/>
                <a:gd name="f6" fmla="val 538821"/>
                <a:gd name="f7" fmla="val 562907"/>
                <a:gd name="f8" fmla="val 22"/>
                <a:gd name="f9" fmla="val 562686"/>
                <a:gd name="f10" fmla="val 289475"/>
                <a:gd name="f11" fmla="val 193796"/>
                <a:gd name="f12" fmla="val 61528"/>
                <a:gd name="f13" fmla="val 451422"/>
                <a:gd name="f14" fmla="val 8810"/>
                <a:gd name="f15" fmla="+- 0 0 -90"/>
                <a:gd name="f16" fmla="*/ f3 1 538821"/>
                <a:gd name="f17" fmla="*/ f4 1 562907"/>
                <a:gd name="f18" fmla="+- f7 0 f5"/>
                <a:gd name="f19" fmla="+- f6 0 f5"/>
                <a:gd name="f20" fmla="*/ f15 f0 1"/>
                <a:gd name="f21" fmla="*/ f19 1 538821"/>
                <a:gd name="f22" fmla="*/ f18 1 562907"/>
                <a:gd name="f23" fmla="*/ 538821 f19 1"/>
                <a:gd name="f24" fmla="*/ 0 f18 1"/>
                <a:gd name="f25" fmla="*/ 562907 f18 1"/>
                <a:gd name="f26" fmla="*/ 22 f19 1"/>
                <a:gd name="f27" fmla="*/ 0 f19 1"/>
                <a:gd name="f28" fmla="*/ 562686 f18 1"/>
                <a:gd name="f29" fmla="*/ 451422 f19 1"/>
                <a:gd name="f30" fmla="*/ 8810 f18 1"/>
                <a:gd name="f31" fmla="*/ f20 1 f2"/>
                <a:gd name="f32" fmla="*/ f23 1 538821"/>
                <a:gd name="f33" fmla="*/ f24 1 562907"/>
                <a:gd name="f34" fmla="*/ f25 1 562907"/>
                <a:gd name="f35" fmla="*/ f26 1 538821"/>
                <a:gd name="f36" fmla="*/ f27 1 538821"/>
                <a:gd name="f37" fmla="*/ f28 1 562907"/>
                <a:gd name="f38" fmla="*/ f29 1 538821"/>
                <a:gd name="f39" fmla="*/ f30 1 562907"/>
                <a:gd name="f40" fmla="*/ f5 1 f21"/>
                <a:gd name="f41" fmla="*/ f6 1 f21"/>
                <a:gd name="f42" fmla="*/ f5 1 f22"/>
                <a:gd name="f43" fmla="*/ f7 1 f22"/>
                <a:gd name="f44" fmla="+- f31 0 f1"/>
                <a:gd name="f45" fmla="*/ f32 1 f21"/>
                <a:gd name="f46" fmla="*/ f33 1 f22"/>
                <a:gd name="f47" fmla="*/ f34 1 f22"/>
                <a:gd name="f48" fmla="*/ f35 1 f21"/>
                <a:gd name="f49" fmla="*/ f36 1 f21"/>
                <a:gd name="f50" fmla="*/ f37 1 f22"/>
                <a:gd name="f51" fmla="*/ f38 1 f21"/>
                <a:gd name="f52" fmla="*/ f39 1 f22"/>
                <a:gd name="f53" fmla="*/ f40 f16 1"/>
                <a:gd name="f54" fmla="*/ f41 f16 1"/>
                <a:gd name="f55" fmla="*/ f43 f17 1"/>
                <a:gd name="f56" fmla="*/ f42 f17 1"/>
                <a:gd name="f57" fmla="*/ f45 f16 1"/>
                <a:gd name="f58" fmla="*/ f46 f17 1"/>
                <a:gd name="f59" fmla="*/ f47 f17 1"/>
                <a:gd name="f60" fmla="*/ f48 f16 1"/>
                <a:gd name="f61" fmla="*/ f49 f16 1"/>
                <a:gd name="f62" fmla="*/ f50 f17 1"/>
                <a:gd name="f63" fmla="*/ f51 f16 1"/>
                <a:gd name="f64" fmla="*/ f52 f17 1"/>
              </a:gdLst>
              <a:ahLst/>
              <a:cxnLst>
                <a:cxn ang="3cd4">
                  <a:pos x="hc" y="t"/>
                </a:cxn>
                <a:cxn ang="0">
                  <a:pos x="r" y="vc"/>
                </a:cxn>
                <a:cxn ang="cd4">
                  <a:pos x="hc" y="b"/>
                </a:cxn>
                <a:cxn ang="cd2">
                  <a:pos x="l" y="vc"/>
                </a:cxn>
                <a:cxn ang="f44">
                  <a:pos x="f57" y="f58"/>
                </a:cxn>
                <a:cxn ang="f44">
                  <a:pos x="f57" y="f59"/>
                </a:cxn>
                <a:cxn ang="f44">
                  <a:pos x="f60" y="f59"/>
                </a:cxn>
                <a:cxn ang="f44">
                  <a:pos x="f61" y="f62"/>
                </a:cxn>
                <a:cxn ang="f44">
                  <a:pos x="f63" y="f64"/>
                </a:cxn>
              </a:cxnLst>
              <a:rect l="f53" t="f56" r="f54" b="f55"/>
              <a:pathLst>
                <a:path w="538821" h="562907">
                  <a:moveTo>
                    <a:pt x="f6" y="f5"/>
                  </a:moveTo>
                  <a:lnTo>
                    <a:pt x="f6" y="f7"/>
                  </a:lnTo>
                  <a:lnTo>
                    <a:pt x="f8" y="f7"/>
                  </a:lnTo>
                  <a:lnTo>
                    <a:pt x="f5" y="f9"/>
                  </a:lnTo>
                  <a:cubicBezTo>
                    <a:pt x="f5" y="f10"/>
                    <a:pt x="f11" y="f12"/>
                    <a:pt x="f13" y="f14"/>
                  </a:cubicBezTo>
                  <a:close/>
                </a:path>
              </a:pathLst>
            </a:custGeom>
            <a:solidFill>
              <a:srgbClr val="EFF0E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6" name="Freeform 20">
              <a:extLst>
                <a:ext uri="{FF2B5EF4-FFF2-40B4-BE49-F238E27FC236}">
                  <a16:creationId xmlns:a16="http://schemas.microsoft.com/office/drawing/2014/main" id="{09B8FA5A-416A-F012-BA63-2182A906E9B9}"/>
                </a:ext>
              </a:extLst>
            </p:cNvPr>
            <p:cNvSpPr/>
            <p:nvPr/>
          </p:nvSpPr>
          <p:spPr>
            <a:xfrm>
              <a:off x="11653177" y="3552069"/>
              <a:ext cx="538819" cy="1125370"/>
            </a:xfrm>
            <a:custGeom>
              <a:avLst/>
              <a:gdLst>
                <a:gd name="f0" fmla="val 10800000"/>
                <a:gd name="f1" fmla="val 5400000"/>
                <a:gd name="f2" fmla="val 180"/>
                <a:gd name="f3" fmla="val w"/>
                <a:gd name="f4" fmla="val h"/>
                <a:gd name="f5" fmla="val 0"/>
                <a:gd name="f6" fmla="val 538821"/>
                <a:gd name="f7" fmla="val 1125373"/>
                <a:gd name="f8" fmla="val 451422"/>
                <a:gd name="f9" fmla="val 1116562"/>
                <a:gd name="f10" fmla="val 193796"/>
                <a:gd name="f11" fmla="val 1063844"/>
                <a:gd name="f12" fmla="val 835897"/>
                <a:gd name="f13" fmla="val 562686"/>
                <a:gd name="f14" fmla="val 289475"/>
                <a:gd name="f15" fmla="val 61528"/>
                <a:gd name="f16" fmla="val 8810"/>
                <a:gd name="f17" fmla="+- 0 0 -90"/>
                <a:gd name="f18" fmla="*/ f3 1 538821"/>
                <a:gd name="f19" fmla="*/ f4 1 1125373"/>
                <a:gd name="f20" fmla="+- f7 0 f5"/>
                <a:gd name="f21" fmla="+- f6 0 f5"/>
                <a:gd name="f22" fmla="*/ f17 f0 1"/>
                <a:gd name="f23" fmla="*/ f21 1 538821"/>
                <a:gd name="f24" fmla="*/ f20 1 1125373"/>
                <a:gd name="f25" fmla="*/ 538821 f21 1"/>
                <a:gd name="f26" fmla="*/ 0 f20 1"/>
                <a:gd name="f27" fmla="*/ 1125373 f20 1"/>
                <a:gd name="f28" fmla="*/ 451422 f21 1"/>
                <a:gd name="f29" fmla="*/ 1116562 f20 1"/>
                <a:gd name="f30" fmla="*/ 0 f21 1"/>
                <a:gd name="f31" fmla="*/ 562686 f20 1"/>
                <a:gd name="f32" fmla="*/ 8810 f20 1"/>
                <a:gd name="f33" fmla="*/ f22 1 f2"/>
                <a:gd name="f34" fmla="*/ f25 1 538821"/>
                <a:gd name="f35" fmla="*/ f26 1 1125373"/>
                <a:gd name="f36" fmla="*/ f27 1 1125373"/>
                <a:gd name="f37" fmla="*/ f28 1 538821"/>
                <a:gd name="f38" fmla="*/ f29 1 1125373"/>
                <a:gd name="f39" fmla="*/ f30 1 538821"/>
                <a:gd name="f40" fmla="*/ f31 1 1125373"/>
                <a:gd name="f41" fmla="*/ f32 1 1125373"/>
                <a:gd name="f42" fmla="*/ f5 1 f23"/>
                <a:gd name="f43" fmla="*/ f6 1 f23"/>
                <a:gd name="f44" fmla="*/ f5 1 f24"/>
                <a:gd name="f45" fmla="*/ f7 1 f24"/>
                <a:gd name="f46" fmla="+- f33 0 f1"/>
                <a:gd name="f47" fmla="*/ f34 1 f23"/>
                <a:gd name="f48" fmla="*/ f35 1 f24"/>
                <a:gd name="f49" fmla="*/ f36 1 f24"/>
                <a:gd name="f50" fmla="*/ f37 1 f23"/>
                <a:gd name="f51" fmla="*/ f38 1 f24"/>
                <a:gd name="f52" fmla="*/ f39 1 f23"/>
                <a:gd name="f53" fmla="*/ f40 1 f24"/>
                <a:gd name="f54" fmla="*/ f41 1 f24"/>
                <a:gd name="f55" fmla="*/ f42 f18 1"/>
                <a:gd name="f56" fmla="*/ f43 f18 1"/>
                <a:gd name="f57" fmla="*/ f45 f19 1"/>
                <a:gd name="f58" fmla="*/ f44 f19 1"/>
                <a:gd name="f59" fmla="*/ f47 f18 1"/>
                <a:gd name="f60" fmla="*/ f48 f19 1"/>
                <a:gd name="f61" fmla="*/ f49 f19 1"/>
                <a:gd name="f62" fmla="*/ f50 f18 1"/>
                <a:gd name="f63" fmla="*/ f51 f19 1"/>
                <a:gd name="f64" fmla="*/ f52 f18 1"/>
                <a:gd name="f65" fmla="*/ f53 f19 1"/>
                <a:gd name="f66" fmla="*/ f54 f19 1"/>
              </a:gdLst>
              <a:ahLst/>
              <a:cxnLst>
                <a:cxn ang="3cd4">
                  <a:pos x="hc" y="t"/>
                </a:cxn>
                <a:cxn ang="0">
                  <a:pos x="r" y="vc"/>
                </a:cxn>
                <a:cxn ang="cd4">
                  <a:pos x="hc" y="b"/>
                </a:cxn>
                <a:cxn ang="cd2">
                  <a:pos x="l" y="vc"/>
                </a:cxn>
                <a:cxn ang="f46">
                  <a:pos x="f59" y="f60"/>
                </a:cxn>
                <a:cxn ang="f46">
                  <a:pos x="f59" y="f61"/>
                </a:cxn>
                <a:cxn ang="f46">
                  <a:pos x="f62" y="f63"/>
                </a:cxn>
                <a:cxn ang="f46">
                  <a:pos x="f64" y="f65"/>
                </a:cxn>
                <a:cxn ang="f46">
                  <a:pos x="f62" y="f66"/>
                </a:cxn>
              </a:cxnLst>
              <a:rect l="f55" t="f58" r="f56" b="f57"/>
              <a:pathLst>
                <a:path w="538821" h="1125373">
                  <a:moveTo>
                    <a:pt x="f6" y="f5"/>
                  </a:moveTo>
                  <a:lnTo>
                    <a:pt x="f6" y="f7"/>
                  </a:lnTo>
                  <a:lnTo>
                    <a:pt x="f8" y="f9"/>
                  </a:lnTo>
                  <a:cubicBezTo>
                    <a:pt x="f10" y="f11"/>
                    <a:pt x="f5" y="f12"/>
                    <a:pt x="f5" y="f13"/>
                  </a:cubicBezTo>
                  <a:cubicBezTo>
                    <a:pt x="f5" y="f14"/>
                    <a:pt x="f10" y="f15"/>
                    <a:pt x="f8" y="f16"/>
                  </a:cubicBezTo>
                  <a:close/>
                </a:path>
              </a:pathLst>
            </a:custGeom>
            <a:solidFill>
              <a:srgbClr val="EFF0E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7" name="Freeform 21">
              <a:extLst>
                <a:ext uri="{FF2B5EF4-FFF2-40B4-BE49-F238E27FC236}">
                  <a16:creationId xmlns:a16="http://schemas.microsoft.com/office/drawing/2014/main" id="{ED1FDAC0-8966-B3EE-0FA4-B2A9C61BE659}"/>
                </a:ext>
              </a:extLst>
            </p:cNvPr>
            <p:cNvSpPr/>
            <p:nvPr/>
          </p:nvSpPr>
          <p:spPr>
            <a:xfrm>
              <a:off x="11653177" y="2180551"/>
              <a:ext cx="538819" cy="1125370"/>
            </a:xfrm>
            <a:custGeom>
              <a:avLst/>
              <a:gdLst>
                <a:gd name="f0" fmla="val 10800000"/>
                <a:gd name="f1" fmla="val 5400000"/>
                <a:gd name="f2" fmla="val 180"/>
                <a:gd name="f3" fmla="val w"/>
                <a:gd name="f4" fmla="val h"/>
                <a:gd name="f5" fmla="val 0"/>
                <a:gd name="f6" fmla="val 538821"/>
                <a:gd name="f7" fmla="val 1125373"/>
                <a:gd name="f8" fmla="val 451422"/>
                <a:gd name="f9" fmla="val 1116562"/>
                <a:gd name="f10" fmla="val 193796"/>
                <a:gd name="f11" fmla="val 1063844"/>
                <a:gd name="f12" fmla="val 835897"/>
                <a:gd name="f13" fmla="val 562686"/>
                <a:gd name="f14" fmla="val 289475"/>
                <a:gd name="f15" fmla="val 61528"/>
                <a:gd name="f16" fmla="val 8810"/>
                <a:gd name="f17" fmla="+- 0 0 -90"/>
                <a:gd name="f18" fmla="*/ f3 1 538821"/>
                <a:gd name="f19" fmla="*/ f4 1 1125373"/>
                <a:gd name="f20" fmla="+- f7 0 f5"/>
                <a:gd name="f21" fmla="+- f6 0 f5"/>
                <a:gd name="f22" fmla="*/ f17 f0 1"/>
                <a:gd name="f23" fmla="*/ f21 1 538821"/>
                <a:gd name="f24" fmla="*/ f20 1 1125373"/>
                <a:gd name="f25" fmla="*/ 538821 f21 1"/>
                <a:gd name="f26" fmla="*/ 0 f20 1"/>
                <a:gd name="f27" fmla="*/ 1125373 f20 1"/>
                <a:gd name="f28" fmla="*/ 451422 f21 1"/>
                <a:gd name="f29" fmla="*/ 1116562 f20 1"/>
                <a:gd name="f30" fmla="*/ 0 f21 1"/>
                <a:gd name="f31" fmla="*/ 562686 f20 1"/>
                <a:gd name="f32" fmla="*/ 8810 f20 1"/>
                <a:gd name="f33" fmla="*/ f22 1 f2"/>
                <a:gd name="f34" fmla="*/ f25 1 538821"/>
                <a:gd name="f35" fmla="*/ f26 1 1125373"/>
                <a:gd name="f36" fmla="*/ f27 1 1125373"/>
                <a:gd name="f37" fmla="*/ f28 1 538821"/>
                <a:gd name="f38" fmla="*/ f29 1 1125373"/>
                <a:gd name="f39" fmla="*/ f30 1 538821"/>
                <a:gd name="f40" fmla="*/ f31 1 1125373"/>
                <a:gd name="f41" fmla="*/ f32 1 1125373"/>
                <a:gd name="f42" fmla="*/ f5 1 f23"/>
                <a:gd name="f43" fmla="*/ f6 1 f23"/>
                <a:gd name="f44" fmla="*/ f5 1 f24"/>
                <a:gd name="f45" fmla="*/ f7 1 f24"/>
                <a:gd name="f46" fmla="+- f33 0 f1"/>
                <a:gd name="f47" fmla="*/ f34 1 f23"/>
                <a:gd name="f48" fmla="*/ f35 1 f24"/>
                <a:gd name="f49" fmla="*/ f36 1 f24"/>
                <a:gd name="f50" fmla="*/ f37 1 f23"/>
                <a:gd name="f51" fmla="*/ f38 1 f24"/>
                <a:gd name="f52" fmla="*/ f39 1 f23"/>
                <a:gd name="f53" fmla="*/ f40 1 f24"/>
                <a:gd name="f54" fmla="*/ f41 1 f24"/>
                <a:gd name="f55" fmla="*/ f42 f18 1"/>
                <a:gd name="f56" fmla="*/ f43 f18 1"/>
                <a:gd name="f57" fmla="*/ f45 f19 1"/>
                <a:gd name="f58" fmla="*/ f44 f19 1"/>
                <a:gd name="f59" fmla="*/ f47 f18 1"/>
                <a:gd name="f60" fmla="*/ f48 f19 1"/>
                <a:gd name="f61" fmla="*/ f49 f19 1"/>
                <a:gd name="f62" fmla="*/ f50 f18 1"/>
                <a:gd name="f63" fmla="*/ f51 f19 1"/>
                <a:gd name="f64" fmla="*/ f52 f18 1"/>
                <a:gd name="f65" fmla="*/ f53 f19 1"/>
                <a:gd name="f66" fmla="*/ f54 f19 1"/>
              </a:gdLst>
              <a:ahLst/>
              <a:cxnLst>
                <a:cxn ang="3cd4">
                  <a:pos x="hc" y="t"/>
                </a:cxn>
                <a:cxn ang="0">
                  <a:pos x="r" y="vc"/>
                </a:cxn>
                <a:cxn ang="cd4">
                  <a:pos x="hc" y="b"/>
                </a:cxn>
                <a:cxn ang="cd2">
                  <a:pos x="l" y="vc"/>
                </a:cxn>
                <a:cxn ang="f46">
                  <a:pos x="f59" y="f60"/>
                </a:cxn>
                <a:cxn ang="f46">
                  <a:pos x="f59" y="f61"/>
                </a:cxn>
                <a:cxn ang="f46">
                  <a:pos x="f62" y="f63"/>
                </a:cxn>
                <a:cxn ang="f46">
                  <a:pos x="f64" y="f65"/>
                </a:cxn>
                <a:cxn ang="f46">
                  <a:pos x="f62" y="f66"/>
                </a:cxn>
              </a:cxnLst>
              <a:rect l="f55" t="f58" r="f56" b="f57"/>
              <a:pathLst>
                <a:path w="538821" h="1125373">
                  <a:moveTo>
                    <a:pt x="f6" y="f5"/>
                  </a:moveTo>
                  <a:lnTo>
                    <a:pt x="f6" y="f7"/>
                  </a:lnTo>
                  <a:lnTo>
                    <a:pt x="f8" y="f9"/>
                  </a:lnTo>
                  <a:cubicBezTo>
                    <a:pt x="f10" y="f11"/>
                    <a:pt x="f5" y="f12"/>
                    <a:pt x="f5" y="f13"/>
                  </a:cubicBezTo>
                  <a:cubicBezTo>
                    <a:pt x="f5" y="f14"/>
                    <a:pt x="f10" y="f15"/>
                    <a:pt x="f8" y="f16"/>
                  </a:cubicBezTo>
                  <a:close/>
                </a:path>
              </a:pathLst>
            </a:custGeom>
            <a:solidFill>
              <a:srgbClr val="EFF0E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8" name="Freeform 22">
              <a:extLst>
                <a:ext uri="{FF2B5EF4-FFF2-40B4-BE49-F238E27FC236}">
                  <a16:creationId xmlns:a16="http://schemas.microsoft.com/office/drawing/2014/main" id="{D1B44F8B-9416-4706-9D75-8A58A40FF8D5}"/>
                </a:ext>
              </a:extLst>
            </p:cNvPr>
            <p:cNvSpPr/>
            <p:nvPr/>
          </p:nvSpPr>
          <p:spPr>
            <a:xfrm>
              <a:off x="11653177" y="809042"/>
              <a:ext cx="538819" cy="1125370"/>
            </a:xfrm>
            <a:custGeom>
              <a:avLst/>
              <a:gdLst>
                <a:gd name="f0" fmla="val 10800000"/>
                <a:gd name="f1" fmla="val 5400000"/>
                <a:gd name="f2" fmla="val 180"/>
                <a:gd name="f3" fmla="val w"/>
                <a:gd name="f4" fmla="val h"/>
                <a:gd name="f5" fmla="val 0"/>
                <a:gd name="f6" fmla="val 538821"/>
                <a:gd name="f7" fmla="val 1125373"/>
                <a:gd name="f8" fmla="val 451422"/>
                <a:gd name="f9" fmla="val 1116562"/>
                <a:gd name="f10" fmla="val 193796"/>
                <a:gd name="f11" fmla="val 1063844"/>
                <a:gd name="f12" fmla="val 835897"/>
                <a:gd name="f13" fmla="val 562686"/>
                <a:gd name="f14" fmla="val 289475"/>
                <a:gd name="f15" fmla="val 61528"/>
                <a:gd name="f16" fmla="val 8810"/>
                <a:gd name="f17" fmla="+- 0 0 -90"/>
                <a:gd name="f18" fmla="*/ f3 1 538821"/>
                <a:gd name="f19" fmla="*/ f4 1 1125373"/>
                <a:gd name="f20" fmla="+- f7 0 f5"/>
                <a:gd name="f21" fmla="+- f6 0 f5"/>
                <a:gd name="f22" fmla="*/ f17 f0 1"/>
                <a:gd name="f23" fmla="*/ f21 1 538821"/>
                <a:gd name="f24" fmla="*/ f20 1 1125373"/>
                <a:gd name="f25" fmla="*/ 538821 f21 1"/>
                <a:gd name="f26" fmla="*/ 0 f20 1"/>
                <a:gd name="f27" fmla="*/ 1125373 f20 1"/>
                <a:gd name="f28" fmla="*/ 451422 f21 1"/>
                <a:gd name="f29" fmla="*/ 1116562 f20 1"/>
                <a:gd name="f30" fmla="*/ 0 f21 1"/>
                <a:gd name="f31" fmla="*/ 562686 f20 1"/>
                <a:gd name="f32" fmla="*/ 8810 f20 1"/>
                <a:gd name="f33" fmla="*/ f22 1 f2"/>
                <a:gd name="f34" fmla="*/ f25 1 538821"/>
                <a:gd name="f35" fmla="*/ f26 1 1125373"/>
                <a:gd name="f36" fmla="*/ f27 1 1125373"/>
                <a:gd name="f37" fmla="*/ f28 1 538821"/>
                <a:gd name="f38" fmla="*/ f29 1 1125373"/>
                <a:gd name="f39" fmla="*/ f30 1 538821"/>
                <a:gd name="f40" fmla="*/ f31 1 1125373"/>
                <a:gd name="f41" fmla="*/ f32 1 1125373"/>
                <a:gd name="f42" fmla="*/ f5 1 f23"/>
                <a:gd name="f43" fmla="*/ f6 1 f23"/>
                <a:gd name="f44" fmla="*/ f5 1 f24"/>
                <a:gd name="f45" fmla="*/ f7 1 f24"/>
                <a:gd name="f46" fmla="+- f33 0 f1"/>
                <a:gd name="f47" fmla="*/ f34 1 f23"/>
                <a:gd name="f48" fmla="*/ f35 1 f24"/>
                <a:gd name="f49" fmla="*/ f36 1 f24"/>
                <a:gd name="f50" fmla="*/ f37 1 f23"/>
                <a:gd name="f51" fmla="*/ f38 1 f24"/>
                <a:gd name="f52" fmla="*/ f39 1 f23"/>
                <a:gd name="f53" fmla="*/ f40 1 f24"/>
                <a:gd name="f54" fmla="*/ f41 1 f24"/>
                <a:gd name="f55" fmla="*/ f42 f18 1"/>
                <a:gd name="f56" fmla="*/ f43 f18 1"/>
                <a:gd name="f57" fmla="*/ f45 f19 1"/>
                <a:gd name="f58" fmla="*/ f44 f19 1"/>
                <a:gd name="f59" fmla="*/ f47 f18 1"/>
                <a:gd name="f60" fmla="*/ f48 f19 1"/>
                <a:gd name="f61" fmla="*/ f49 f19 1"/>
                <a:gd name="f62" fmla="*/ f50 f18 1"/>
                <a:gd name="f63" fmla="*/ f51 f19 1"/>
                <a:gd name="f64" fmla="*/ f52 f18 1"/>
                <a:gd name="f65" fmla="*/ f53 f19 1"/>
                <a:gd name="f66" fmla="*/ f54 f19 1"/>
              </a:gdLst>
              <a:ahLst/>
              <a:cxnLst>
                <a:cxn ang="3cd4">
                  <a:pos x="hc" y="t"/>
                </a:cxn>
                <a:cxn ang="0">
                  <a:pos x="r" y="vc"/>
                </a:cxn>
                <a:cxn ang="cd4">
                  <a:pos x="hc" y="b"/>
                </a:cxn>
                <a:cxn ang="cd2">
                  <a:pos x="l" y="vc"/>
                </a:cxn>
                <a:cxn ang="f46">
                  <a:pos x="f59" y="f60"/>
                </a:cxn>
                <a:cxn ang="f46">
                  <a:pos x="f59" y="f61"/>
                </a:cxn>
                <a:cxn ang="f46">
                  <a:pos x="f62" y="f63"/>
                </a:cxn>
                <a:cxn ang="f46">
                  <a:pos x="f64" y="f65"/>
                </a:cxn>
                <a:cxn ang="f46">
                  <a:pos x="f62" y="f66"/>
                </a:cxn>
              </a:cxnLst>
              <a:rect l="f55" t="f58" r="f56" b="f57"/>
              <a:pathLst>
                <a:path w="538821" h="1125373">
                  <a:moveTo>
                    <a:pt x="f6" y="f5"/>
                  </a:moveTo>
                  <a:lnTo>
                    <a:pt x="f6" y="f7"/>
                  </a:lnTo>
                  <a:lnTo>
                    <a:pt x="f8" y="f9"/>
                  </a:lnTo>
                  <a:cubicBezTo>
                    <a:pt x="f10" y="f11"/>
                    <a:pt x="f5" y="f12"/>
                    <a:pt x="f5" y="f13"/>
                  </a:cubicBezTo>
                  <a:cubicBezTo>
                    <a:pt x="f5" y="f14"/>
                    <a:pt x="f10" y="f15"/>
                    <a:pt x="f8" y="f16"/>
                  </a:cubicBezTo>
                  <a:close/>
                </a:path>
              </a:pathLst>
            </a:custGeom>
            <a:solidFill>
              <a:srgbClr val="00B2F3"/>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9" name="Freeform 23">
              <a:extLst>
                <a:ext uri="{FF2B5EF4-FFF2-40B4-BE49-F238E27FC236}">
                  <a16:creationId xmlns:a16="http://schemas.microsoft.com/office/drawing/2014/main" id="{A8E6597E-9EC6-49BE-3CEB-8F7BF287BFEC}"/>
                </a:ext>
              </a:extLst>
            </p:cNvPr>
            <p:cNvSpPr/>
            <p:nvPr/>
          </p:nvSpPr>
          <p:spPr>
            <a:xfrm>
              <a:off x="11653177" y="0"/>
              <a:ext cx="538819" cy="562895"/>
            </a:xfrm>
            <a:custGeom>
              <a:avLst/>
              <a:gdLst>
                <a:gd name="f0" fmla="val 10800000"/>
                <a:gd name="f1" fmla="val 5400000"/>
                <a:gd name="f2" fmla="val 180"/>
                <a:gd name="f3" fmla="val w"/>
                <a:gd name="f4" fmla="val h"/>
                <a:gd name="f5" fmla="val 0"/>
                <a:gd name="f6" fmla="val 538821"/>
                <a:gd name="f7" fmla="val 562898"/>
                <a:gd name="f8" fmla="val 21"/>
                <a:gd name="f9" fmla="val 451422"/>
                <a:gd name="f10" fmla="val 554087"/>
                <a:gd name="f11" fmla="val 193796"/>
                <a:gd name="f12" fmla="val 501369"/>
                <a:gd name="f13" fmla="val 273422"/>
                <a:gd name="f14" fmla="val 211"/>
                <a:gd name="f15" fmla="+- 0 0 -90"/>
                <a:gd name="f16" fmla="*/ f3 1 538821"/>
                <a:gd name="f17" fmla="*/ f4 1 562898"/>
                <a:gd name="f18" fmla="+- f7 0 f5"/>
                <a:gd name="f19" fmla="+- f6 0 f5"/>
                <a:gd name="f20" fmla="*/ f15 f0 1"/>
                <a:gd name="f21" fmla="*/ f19 1 538821"/>
                <a:gd name="f22" fmla="*/ f18 1 562898"/>
                <a:gd name="f23" fmla="*/ 21 f19 1"/>
                <a:gd name="f24" fmla="*/ 0 f18 1"/>
                <a:gd name="f25" fmla="*/ 538821 f19 1"/>
                <a:gd name="f26" fmla="*/ 562898 f18 1"/>
                <a:gd name="f27" fmla="*/ 451422 f19 1"/>
                <a:gd name="f28" fmla="*/ 554087 f18 1"/>
                <a:gd name="f29" fmla="*/ 0 f19 1"/>
                <a:gd name="f30" fmla="*/ 211 f18 1"/>
                <a:gd name="f31" fmla="*/ f20 1 f2"/>
                <a:gd name="f32" fmla="*/ f23 1 538821"/>
                <a:gd name="f33" fmla="*/ f24 1 562898"/>
                <a:gd name="f34" fmla="*/ f25 1 538821"/>
                <a:gd name="f35" fmla="*/ f26 1 562898"/>
                <a:gd name="f36" fmla="*/ f27 1 538821"/>
                <a:gd name="f37" fmla="*/ f28 1 562898"/>
                <a:gd name="f38" fmla="*/ f29 1 538821"/>
                <a:gd name="f39" fmla="*/ f30 1 562898"/>
                <a:gd name="f40" fmla="*/ f5 1 f21"/>
                <a:gd name="f41" fmla="*/ f6 1 f21"/>
                <a:gd name="f42" fmla="*/ f5 1 f22"/>
                <a:gd name="f43" fmla="*/ f7 1 f22"/>
                <a:gd name="f44" fmla="+- f31 0 f1"/>
                <a:gd name="f45" fmla="*/ f32 1 f21"/>
                <a:gd name="f46" fmla="*/ f33 1 f22"/>
                <a:gd name="f47" fmla="*/ f34 1 f21"/>
                <a:gd name="f48" fmla="*/ f35 1 f22"/>
                <a:gd name="f49" fmla="*/ f36 1 f21"/>
                <a:gd name="f50" fmla="*/ f37 1 f22"/>
                <a:gd name="f51" fmla="*/ f38 1 f21"/>
                <a:gd name="f52" fmla="*/ f39 1 f22"/>
                <a:gd name="f53" fmla="*/ f40 f16 1"/>
                <a:gd name="f54" fmla="*/ f41 f16 1"/>
                <a:gd name="f55" fmla="*/ f43 f17 1"/>
                <a:gd name="f56" fmla="*/ f42 f17 1"/>
                <a:gd name="f57" fmla="*/ f45 f16 1"/>
                <a:gd name="f58" fmla="*/ f46 f17 1"/>
                <a:gd name="f59" fmla="*/ f47 f16 1"/>
                <a:gd name="f60" fmla="*/ f48 f17 1"/>
                <a:gd name="f61" fmla="*/ f49 f16 1"/>
                <a:gd name="f62" fmla="*/ f50 f17 1"/>
                <a:gd name="f63" fmla="*/ f51 f16 1"/>
                <a:gd name="f64" fmla="*/ f52 f17 1"/>
              </a:gdLst>
              <a:ahLst/>
              <a:cxnLst>
                <a:cxn ang="3cd4">
                  <a:pos x="hc" y="t"/>
                </a:cxn>
                <a:cxn ang="0">
                  <a:pos x="r" y="vc"/>
                </a:cxn>
                <a:cxn ang="cd4">
                  <a:pos x="hc" y="b"/>
                </a:cxn>
                <a:cxn ang="cd2">
                  <a:pos x="l" y="vc"/>
                </a:cxn>
                <a:cxn ang="f44">
                  <a:pos x="f57" y="f58"/>
                </a:cxn>
                <a:cxn ang="f44">
                  <a:pos x="f59" y="f58"/>
                </a:cxn>
                <a:cxn ang="f44">
                  <a:pos x="f59" y="f60"/>
                </a:cxn>
                <a:cxn ang="f44">
                  <a:pos x="f61" y="f62"/>
                </a:cxn>
                <a:cxn ang="f44">
                  <a:pos x="f63" y="f64"/>
                </a:cxn>
              </a:cxnLst>
              <a:rect l="f53" t="f56" r="f54" b="f55"/>
              <a:pathLst>
                <a:path w="538821" h="562898">
                  <a:moveTo>
                    <a:pt x="f8" y="f5"/>
                  </a:moveTo>
                  <a:lnTo>
                    <a:pt x="f6" y="f5"/>
                  </a:lnTo>
                  <a:lnTo>
                    <a:pt x="f6" y="f7"/>
                  </a:lnTo>
                  <a:lnTo>
                    <a:pt x="f9" y="f10"/>
                  </a:lnTo>
                  <a:cubicBezTo>
                    <a:pt x="f11" y="f12"/>
                    <a:pt x="f5" y="f13"/>
                    <a:pt x="f5" y="f14"/>
                  </a:cubicBezTo>
                  <a:close/>
                </a:path>
              </a:pathLst>
            </a:custGeom>
            <a:solidFill>
              <a:srgbClr val="EFF0E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grpSp>
      <p:sp>
        <p:nvSpPr>
          <p:cNvPr id="10" name="Title 1">
            <a:extLst>
              <a:ext uri="{FF2B5EF4-FFF2-40B4-BE49-F238E27FC236}">
                <a16:creationId xmlns:a16="http://schemas.microsoft.com/office/drawing/2014/main" id="{D928C51A-B782-EF3F-CC8F-4D3BE6210B15}"/>
              </a:ext>
            </a:extLst>
          </p:cNvPr>
          <p:cNvSpPr txBox="1">
            <a:spLocks noGrp="1"/>
          </p:cNvSpPr>
          <p:nvPr>
            <p:ph type="title"/>
          </p:nvPr>
        </p:nvSpPr>
        <p:spPr/>
        <p:txBody>
          <a:bodyPr/>
          <a:lstStyle>
            <a:lvl1pPr>
              <a:defRPr/>
            </a:lvl1pPr>
          </a:lstStyle>
          <a:p>
            <a:pPr lvl="0"/>
            <a:r>
              <a:rPr lang="en-US"/>
              <a:t>Click to edit Master title style</a:t>
            </a:r>
          </a:p>
        </p:txBody>
      </p:sp>
      <p:sp>
        <p:nvSpPr>
          <p:cNvPr id="11" name="Content Placeholder 2">
            <a:extLst>
              <a:ext uri="{FF2B5EF4-FFF2-40B4-BE49-F238E27FC236}">
                <a16:creationId xmlns:a16="http://schemas.microsoft.com/office/drawing/2014/main" id="{46CADC36-9707-5C8A-419D-734158C0E619}"/>
              </a:ext>
            </a:extLst>
          </p:cNvPr>
          <p:cNvSpPr txBox="1">
            <a:spLocks noGrp="1"/>
          </p:cNvSpPr>
          <p:nvPr>
            <p:ph idx="1"/>
          </p:nvPr>
        </p:nvSpPr>
        <p:spPr>
          <a:xfrm>
            <a:off x="562849" y="2365753"/>
            <a:ext cx="5239512" cy="3395468"/>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Content Placeholder 3">
            <a:extLst>
              <a:ext uri="{FF2B5EF4-FFF2-40B4-BE49-F238E27FC236}">
                <a16:creationId xmlns:a16="http://schemas.microsoft.com/office/drawing/2014/main" id="{132D5222-951F-0E7A-AA9B-97E1BCCE82D2}"/>
              </a:ext>
            </a:extLst>
          </p:cNvPr>
          <p:cNvSpPr txBox="1">
            <a:spLocks noGrp="1"/>
          </p:cNvSpPr>
          <p:nvPr>
            <p:ph idx="2"/>
          </p:nvPr>
        </p:nvSpPr>
        <p:spPr>
          <a:xfrm>
            <a:off x="6389635" y="2365753"/>
            <a:ext cx="5239512" cy="3395468"/>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Date Placeholder 4">
            <a:extLst>
              <a:ext uri="{FF2B5EF4-FFF2-40B4-BE49-F238E27FC236}">
                <a16:creationId xmlns:a16="http://schemas.microsoft.com/office/drawing/2014/main" id="{3C8E2B6C-005C-BD47-88EC-603214DCE64F}"/>
              </a:ext>
            </a:extLst>
          </p:cNvPr>
          <p:cNvSpPr txBox="1">
            <a:spLocks noGrp="1"/>
          </p:cNvSpPr>
          <p:nvPr>
            <p:ph type="dt" sz="half" idx="7"/>
          </p:nvPr>
        </p:nvSpPr>
        <p:spPr/>
        <p:txBody>
          <a:bodyPr/>
          <a:lstStyle>
            <a:lvl1pPr>
              <a:defRPr/>
            </a:lvl1pPr>
          </a:lstStyle>
          <a:p>
            <a:pPr lvl="0"/>
            <a:fld id="{1AF92C51-9102-47EE-AAD2-7E8EE3030463}" type="datetime1">
              <a:rPr lang="en-US"/>
              <a:pPr lvl="0"/>
              <a:t>4/24/2023</a:t>
            </a:fld>
            <a:endParaRPr lang="en-US"/>
          </a:p>
        </p:txBody>
      </p:sp>
      <p:sp>
        <p:nvSpPr>
          <p:cNvPr id="14" name="Footer Placeholder 5">
            <a:extLst>
              <a:ext uri="{FF2B5EF4-FFF2-40B4-BE49-F238E27FC236}">
                <a16:creationId xmlns:a16="http://schemas.microsoft.com/office/drawing/2014/main" id="{7F39CF3E-EAFD-95CC-B0BD-4D7B17F8329B}"/>
              </a:ext>
            </a:extLst>
          </p:cNvPr>
          <p:cNvSpPr txBox="1">
            <a:spLocks noGrp="1"/>
          </p:cNvSpPr>
          <p:nvPr>
            <p:ph type="ftr" sz="quarter" idx="9"/>
          </p:nvPr>
        </p:nvSpPr>
        <p:spPr/>
        <p:txBody>
          <a:bodyPr/>
          <a:lstStyle>
            <a:lvl1pPr>
              <a:defRPr/>
            </a:lvl1pPr>
          </a:lstStyle>
          <a:p>
            <a:pPr lvl="0"/>
            <a:endParaRPr lang="en-US"/>
          </a:p>
        </p:txBody>
      </p:sp>
      <p:sp>
        <p:nvSpPr>
          <p:cNvPr id="15" name="Slide Number Placeholder 6">
            <a:extLst>
              <a:ext uri="{FF2B5EF4-FFF2-40B4-BE49-F238E27FC236}">
                <a16:creationId xmlns:a16="http://schemas.microsoft.com/office/drawing/2014/main" id="{F38466EA-50BF-C3C8-CBAD-B25896AC303C}"/>
              </a:ext>
            </a:extLst>
          </p:cNvPr>
          <p:cNvSpPr txBox="1">
            <a:spLocks noGrp="1"/>
          </p:cNvSpPr>
          <p:nvPr>
            <p:ph type="sldNum" sz="quarter" idx="8"/>
          </p:nvPr>
        </p:nvSpPr>
        <p:spPr/>
        <p:txBody>
          <a:bodyPr/>
          <a:lstStyle>
            <a:lvl1pPr>
              <a:defRPr/>
            </a:lvl1pPr>
          </a:lstStyle>
          <a:p>
            <a:pPr lvl="0"/>
            <a:fld id="{895F936E-F9D2-4873-B459-7FD9EE8DC4E2}" type="slidenum">
              <a:t>‹#›</a:t>
            </a:fld>
            <a:endParaRPr lang="en-US"/>
          </a:p>
        </p:txBody>
      </p:sp>
      <p:cxnSp>
        <p:nvCxnSpPr>
          <p:cNvPr id="16" name="Straight Connector 7">
            <a:extLst>
              <a:ext uri="{FF2B5EF4-FFF2-40B4-BE49-F238E27FC236}">
                <a16:creationId xmlns:a16="http://schemas.microsoft.com/office/drawing/2014/main" id="{716A7E2A-8F62-3F34-B6AA-9EDFA1CE278D}"/>
              </a:ext>
            </a:extLst>
          </p:cNvPr>
          <p:cNvCxnSpPr/>
          <p:nvPr/>
        </p:nvCxnSpPr>
        <p:spPr>
          <a:xfrm>
            <a:off x="565154" y="6087105"/>
            <a:ext cx="11058342" cy="0"/>
          </a:xfrm>
          <a:prstGeom prst="straightConnector1">
            <a:avLst/>
          </a:prstGeom>
          <a:noFill/>
          <a:ln w="12701" cap="flat">
            <a:solidFill>
              <a:srgbClr val="A6A6A6"/>
            </a:solidFill>
            <a:prstDash val="solid"/>
            <a:miter/>
          </a:ln>
        </p:spPr>
      </p:cxnSp>
    </p:spTree>
    <p:extLst>
      <p:ext uri="{BB962C8B-B14F-4D97-AF65-F5344CB8AC3E}">
        <p14:creationId xmlns:p14="http://schemas.microsoft.com/office/powerpoint/2010/main" val="22264156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2" name="Group 18">
            <a:extLst>
              <a:ext uri="{FF2B5EF4-FFF2-40B4-BE49-F238E27FC236}">
                <a16:creationId xmlns:a16="http://schemas.microsoft.com/office/drawing/2014/main" id="{41E54561-D22C-4B2D-71E3-92533C09A6CE}"/>
              </a:ext>
            </a:extLst>
          </p:cNvPr>
          <p:cNvGrpSpPr/>
          <p:nvPr/>
        </p:nvGrpSpPr>
        <p:grpSpPr>
          <a:xfrm>
            <a:off x="10290319" y="0"/>
            <a:ext cx="1901677" cy="6857999"/>
            <a:chOff x="10290319" y="0"/>
            <a:chExt cx="1901677" cy="6857999"/>
          </a:xfrm>
        </p:grpSpPr>
        <p:sp>
          <p:nvSpPr>
            <p:cNvPr id="3" name="Oval 19">
              <a:extLst>
                <a:ext uri="{FF2B5EF4-FFF2-40B4-BE49-F238E27FC236}">
                  <a16:creationId xmlns:a16="http://schemas.microsoft.com/office/drawing/2014/main" id="{0A676DAE-1808-42EC-80C5-0627164EBCAA}"/>
                </a:ext>
              </a:extLst>
            </p:cNvPr>
            <p:cNvSpPr/>
            <p:nvPr/>
          </p:nvSpPr>
          <p:spPr>
            <a:xfrm>
              <a:off x="10290319" y="806363"/>
              <a:ext cx="1130719" cy="1130719"/>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EFF0E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4" name="Freeform 20">
              <a:extLst>
                <a:ext uri="{FF2B5EF4-FFF2-40B4-BE49-F238E27FC236}">
                  <a16:creationId xmlns:a16="http://schemas.microsoft.com/office/drawing/2014/main" id="{26DD2364-7E52-17FB-6EB5-89DBCF3BA496}"/>
                </a:ext>
              </a:extLst>
            </p:cNvPr>
            <p:cNvSpPr/>
            <p:nvPr/>
          </p:nvSpPr>
          <p:spPr>
            <a:xfrm>
              <a:off x="10290319" y="0"/>
              <a:ext cx="1130719" cy="565574"/>
            </a:xfrm>
            <a:custGeom>
              <a:avLst/>
              <a:gdLst>
                <a:gd name="f0" fmla="val 10800000"/>
                <a:gd name="f1" fmla="val 5400000"/>
                <a:gd name="f2" fmla="val 180"/>
                <a:gd name="f3" fmla="val w"/>
                <a:gd name="f4" fmla="val h"/>
                <a:gd name="f5" fmla="val 0"/>
                <a:gd name="f6" fmla="val 1130724"/>
                <a:gd name="f7" fmla="val 565573"/>
                <a:gd name="f8" fmla="val 21"/>
                <a:gd name="f9" fmla="val 1130703"/>
                <a:gd name="f10" fmla="val 211"/>
                <a:gd name="f11" fmla="val 312452"/>
                <a:gd name="f12" fmla="val 877603"/>
                <a:gd name="f13" fmla="val 565362"/>
                <a:gd name="f14" fmla="val 253121"/>
                <a:gd name="f15" fmla="+- 0 0 -90"/>
                <a:gd name="f16" fmla="*/ f3 1 1130724"/>
                <a:gd name="f17" fmla="*/ f4 1 565573"/>
                <a:gd name="f18" fmla="+- f7 0 f5"/>
                <a:gd name="f19" fmla="+- f6 0 f5"/>
                <a:gd name="f20" fmla="*/ f15 f0 1"/>
                <a:gd name="f21" fmla="*/ f19 1 1130724"/>
                <a:gd name="f22" fmla="*/ f18 1 565573"/>
                <a:gd name="f23" fmla="*/ 21 f19 1"/>
                <a:gd name="f24" fmla="*/ 0 f18 1"/>
                <a:gd name="f25" fmla="*/ 1130703 f19 1"/>
                <a:gd name="f26" fmla="*/ 1130724 f19 1"/>
                <a:gd name="f27" fmla="*/ 211 f18 1"/>
                <a:gd name="f28" fmla="*/ 565362 f19 1"/>
                <a:gd name="f29" fmla="*/ 565573 f18 1"/>
                <a:gd name="f30" fmla="*/ 0 f19 1"/>
                <a:gd name="f31" fmla="*/ f20 1 f2"/>
                <a:gd name="f32" fmla="*/ f23 1 1130724"/>
                <a:gd name="f33" fmla="*/ f24 1 565573"/>
                <a:gd name="f34" fmla="*/ f25 1 1130724"/>
                <a:gd name="f35" fmla="*/ f26 1 1130724"/>
                <a:gd name="f36" fmla="*/ f27 1 565573"/>
                <a:gd name="f37" fmla="*/ f28 1 1130724"/>
                <a:gd name="f38" fmla="*/ f29 1 565573"/>
                <a:gd name="f39" fmla="*/ f30 1 1130724"/>
                <a:gd name="f40" fmla="*/ f5 1 f21"/>
                <a:gd name="f41" fmla="*/ f6 1 f21"/>
                <a:gd name="f42" fmla="*/ f5 1 f22"/>
                <a:gd name="f43" fmla="*/ f7 1 f22"/>
                <a:gd name="f44" fmla="+- f31 0 f1"/>
                <a:gd name="f45" fmla="*/ f32 1 f21"/>
                <a:gd name="f46" fmla="*/ f33 1 f22"/>
                <a:gd name="f47" fmla="*/ f34 1 f21"/>
                <a:gd name="f48" fmla="*/ f35 1 f21"/>
                <a:gd name="f49" fmla="*/ f36 1 f22"/>
                <a:gd name="f50" fmla="*/ f37 1 f21"/>
                <a:gd name="f51" fmla="*/ f38 1 f22"/>
                <a:gd name="f52" fmla="*/ f39 1 f21"/>
                <a:gd name="f53" fmla="*/ f40 f16 1"/>
                <a:gd name="f54" fmla="*/ f41 f16 1"/>
                <a:gd name="f55" fmla="*/ f43 f17 1"/>
                <a:gd name="f56" fmla="*/ f42 f17 1"/>
                <a:gd name="f57" fmla="*/ f45 f16 1"/>
                <a:gd name="f58" fmla="*/ f46 f17 1"/>
                <a:gd name="f59" fmla="*/ f47 f16 1"/>
                <a:gd name="f60" fmla="*/ f48 f16 1"/>
                <a:gd name="f61" fmla="*/ f49 f17 1"/>
                <a:gd name="f62" fmla="*/ f50 f16 1"/>
                <a:gd name="f63" fmla="*/ f51 f17 1"/>
                <a:gd name="f64" fmla="*/ f52 f16 1"/>
              </a:gdLst>
              <a:ahLst/>
              <a:cxnLst>
                <a:cxn ang="3cd4">
                  <a:pos x="hc" y="t"/>
                </a:cxn>
                <a:cxn ang="0">
                  <a:pos x="r" y="vc"/>
                </a:cxn>
                <a:cxn ang="cd4">
                  <a:pos x="hc" y="b"/>
                </a:cxn>
                <a:cxn ang="cd2">
                  <a:pos x="l" y="vc"/>
                </a:cxn>
                <a:cxn ang="f44">
                  <a:pos x="f57" y="f58"/>
                </a:cxn>
                <a:cxn ang="f44">
                  <a:pos x="f59" y="f58"/>
                </a:cxn>
                <a:cxn ang="f44">
                  <a:pos x="f60" y="f61"/>
                </a:cxn>
                <a:cxn ang="f44">
                  <a:pos x="f62" y="f63"/>
                </a:cxn>
                <a:cxn ang="f44">
                  <a:pos x="f64" y="f61"/>
                </a:cxn>
              </a:cxnLst>
              <a:rect l="f53" t="f56" r="f54" b="f55"/>
              <a:pathLst>
                <a:path w="1130724" h="565573">
                  <a:moveTo>
                    <a:pt x="f8" y="f5"/>
                  </a:moveTo>
                  <a:lnTo>
                    <a:pt x="f9" y="f5"/>
                  </a:lnTo>
                  <a:lnTo>
                    <a:pt x="f6" y="f10"/>
                  </a:lnTo>
                  <a:cubicBezTo>
                    <a:pt x="f6" y="f11"/>
                    <a:pt x="f12" y="f7"/>
                    <a:pt x="f13" y="f7"/>
                  </a:cubicBezTo>
                  <a:cubicBezTo>
                    <a:pt x="f14" y="f7"/>
                    <a:pt x="f5" y="f11"/>
                    <a:pt x="f5" y="f10"/>
                  </a:cubicBezTo>
                  <a:close/>
                </a:path>
              </a:pathLst>
            </a:custGeom>
            <a:solidFill>
              <a:srgbClr val="EFF0E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5" name="Freeform 21">
              <a:extLst>
                <a:ext uri="{FF2B5EF4-FFF2-40B4-BE49-F238E27FC236}">
                  <a16:creationId xmlns:a16="http://schemas.microsoft.com/office/drawing/2014/main" id="{D1232365-BA01-6EA3-1920-CC82FBD55C40}"/>
                </a:ext>
              </a:extLst>
            </p:cNvPr>
            <p:cNvSpPr/>
            <p:nvPr/>
          </p:nvSpPr>
          <p:spPr>
            <a:xfrm>
              <a:off x="11653177" y="6295095"/>
              <a:ext cx="538819" cy="562904"/>
            </a:xfrm>
            <a:custGeom>
              <a:avLst/>
              <a:gdLst>
                <a:gd name="f0" fmla="val 10800000"/>
                <a:gd name="f1" fmla="val 5400000"/>
                <a:gd name="f2" fmla="val 180"/>
                <a:gd name="f3" fmla="val w"/>
                <a:gd name="f4" fmla="val h"/>
                <a:gd name="f5" fmla="val 0"/>
                <a:gd name="f6" fmla="val 538821"/>
                <a:gd name="f7" fmla="val 562907"/>
                <a:gd name="f8" fmla="val 22"/>
                <a:gd name="f9" fmla="val 562686"/>
                <a:gd name="f10" fmla="val 289475"/>
                <a:gd name="f11" fmla="val 193796"/>
                <a:gd name="f12" fmla="val 61528"/>
                <a:gd name="f13" fmla="val 451422"/>
                <a:gd name="f14" fmla="val 8810"/>
                <a:gd name="f15" fmla="+- 0 0 -90"/>
                <a:gd name="f16" fmla="*/ f3 1 538821"/>
                <a:gd name="f17" fmla="*/ f4 1 562907"/>
                <a:gd name="f18" fmla="+- f7 0 f5"/>
                <a:gd name="f19" fmla="+- f6 0 f5"/>
                <a:gd name="f20" fmla="*/ f15 f0 1"/>
                <a:gd name="f21" fmla="*/ f19 1 538821"/>
                <a:gd name="f22" fmla="*/ f18 1 562907"/>
                <a:gd name="f23" fmla="*/ 538821 f19 1"/>
                <a:gd name="f24" fmla="*/ 0 f18 1"/>
                <a:gd name="f25" fmla="*/ 562907 f18 1"/>
                <a:gd name="f26" fmla="*/ 22 f19 1"/>
                <a:gd name="f27" fmla="*/ 0 f19 1"/>
                <a:gd name="f28" fmla="*/ 562686 f18 1"/>
                <a:gd name="f29" fmla="*/ 451422 f19 1"/>
                <a:gd name="f30" fmla="*/ 8810 f18 1"/>
                <a:gd name="f31" fmla="*/ f20 1 f2"/>
                <a:gd name="f32" fmla="*/ f23 1 538821"/>
                <a:gd name="f33" fmla="*/ f24 1 562907"/>
                <a:gd name="f34" fmla="*/ f25 1 562907"/>
                <a:gd name="f35" fmla="*/ f26 1 538821"/>
                <a:gd name="f36" fmla="*/ f27 1 538821"/>
                <a:gd name="f37" fmla="*/ f28 1 562907"/>
                <a:gd name="f38" fmla="*/ f29 1 538821"/>
                <a:gd name="f39" fmla="*/ f30 1 562907"/>
                <a:gd name="f40" fmla="*/ f5 1 f21"/>
                <a:gd name="f41" fmla="*/ f6 1 f21"/>
                <a:gd name="f42" fmla="*/ f5 1 f22"/>
                <a:gd name="f43" fmla="*/ f7 1 f22"/>
                <a:gd name="f44" fmla="+- f31 0 f1"/>
                <a:gd name="f45" fmla="*/ f32 1 f21"/>
                <a:gd name="f46" fmla="*/ f33 1 f22"/>
                <a:gd name="f47" fmla="*/ f34 1 f22"/>
                <a:gd name="f48" fmla="*/ f35 1 f21"/>
                <a:gd name="f49" fmla="*/ f36 1 f21"/>
                <a:gd name="f50" fmla="*/ f37 1 f22"/>
                <a:gd name="f51" fmla="*/ f38 1 f21"/>
                <a:gd name="f52" fmla="*/ f39 1 f22"/>
                <a:gd name="f53" fmla="*/ f40 f16 1"/>
                <a:gd name="f54" fmla="*/ f41 f16 1"/>
                <a:gd name="f55" fmla="*/ f43 f17 1"/>
                <a:gd name="f56" fmla="*/ f42 f17 1"/>
                <a:gd name="f57" fmla="*/ f45 f16 1"/>
                <a:gd name="f58" fmla="*/ f46 f17 1"/>
                <a:gd name="f59" fmla="*/ f47 f17 1"/>
                <a:gd name="f60" fmla="*/ f48 f16 1"/>
                <a:gd name="f61" fmla="*/ f49 f16 1"/>
                <a:gd name="f62" fmla="*/ f50 f17 1"/>
                <a:gd name="f63" fmla="*/ f51 f16 1"/>
                <a:gd name="f64" fmla="*/ f52 f17 1"/>
              </a:gdLst>
              <a:ahLst/>
              <a:cxnLst>
                <a:cxn ang="3cd4">
                  <a:pos x="hc" y="t"/>
                </a:cxn>
                <a:cxn ang="0">
                  <a:pos x="r" y="vc"/>
                </a:cxn>
                <a:cxn ang="cd4">
                  <a:pos x="hc" y="b"/>
                </a:cxn>
                <a:cxn ang="cd2">
                  <a:pos x="l" y="vc"/>
                </a:cxn>
                <a:cxn ang="f44">
                  <a:pos x="f57" y="f58"/>
                </a:cxn>
                <a:cxn ang="f44">
                  <a:pos x="f57" y="f59"/>
                </a:cxn>
                <a:cxn ang="f44">
                  <a:pos x="f60" y="f59"/>
                </a:cxn>
                <a:cxn ang="f44">
                  <a:pos x="f61" y="f62"/>
                </a:cxn>
                <a:cxn ang="f44">
                  <a:pos x="f63" y="f64"/>
                </a:cxn>
              </a:cxnLst>
              <a:rect l="f53" t="f56" r="f54" b="f55"/>
              <a:pathLst>
                <a:path w="538821" h="562907">
                  <a:moveTo>
                    <a:pt x="f6" y="f5"/>
                  </a:moveTo>
                  <a:lnTo>
                    <a:pt x="f6" y="f7"/>
                  </a:lnTo>
                  <a:lnTo>
                    <a:pt x="f8" y="f7"/>
                  </a:lnTo>
                  <a:lnTo>
                    <a:pt x="f5" y="f9"/>
                  </a:lnTo>
                  <a:cubicBezTo>
                    <a:pt x="f5" y="f10"/>
                    <a:pt x="f11" y="f12"/>
                    <a:pt x="f13" y="f14"/>
                  </a:cubicBezTo>
                  <a:close/>
                </a:path>
              </a:pathLst>
            </a:custGeom>
            <a:solidFill>
              <a:srgbClr val="EFF0E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6" name="Freeform 22">
              <a:extLst>
                <a:ext uri="{FF2B5EF4-FFF2-40B4-BE49-F238E27FC236}">
                  <a16:creationId xmlns:a16="http://schemas.microsoft.com/office/drawing/2014/main" id="{43A79F98-C547-B69E-26D2-A7BC291A9B32}"/>
                </a:ext>
              </a:extLst>
            </p:cNvPr>
            <p:cNvSpPr/>
            <p:nvPr/>
          </p:nvSpPr>
          <p:spPr>
            <a:xfrm>
              <a:off x="11653177" y="3552069"/>
              <a:ext cx="538819" cy="1125370"/>
            </a:xfrm>
            <a:custGeom>
              <a:avLst/>
              <a:gdLst>
                <a:gd name="f0" fmla="val 10800000"/>
                <a:gd name="f1" fmla="val 5400000"/>
                <a:gd name="f2" fmla="val 180"/>
                <a:gd name="f3" fmla="val w"/>
                <a:gd name="f4" fmla="val h"/>
                <a:gd name="f5" fmla="val 0"/>
                <a:gd name="f6" fmla="val 538821"/>
                <a:gd name="f7" fmla="val 1125373"/>
                <a:gd name="f8" fmla="val 451422"/>
                <a:gd name="f9" fmla="val 1116562"/>
                <a:gd name="f10" fmla="val 193796"/>
                <a:gd name="f11" fmla="val 1063844"/>
                <a:gd name="f12" fmla="val 835897"/>
                <a:gd name="f13" fmla="val 562686"/>
                <a:gd name="f14" fmla="val 289475"/>
                <a:gd name="f15" fmla="val 61528"/>
                <a:gd name="f16" fmla="val 8810"/>
                <a:gd name="f17" fmla="+- 0 0 -90"/>
                <a:gd name="f18" fmla="*/ f3 1 538821"/>
                <a:gd name="f19" fmla="*/ f4 1 1125373"/>
                <a:gd name="f20" fmla="+- f7 0 f5"/>
                <a:gd name="f21" fmla="+- f6 0 f5"/>
                <a:gd name="f22" fmla="*/ f17 f0 1"/>
                <a:gd name="f23" fmla="*/ f21 1 538821"/>
                <a:gd name="f24" fmla="*/ f20 1 1125373"/>
                <a:gd name="f25" fmla="*/ 538821 f21 1"/>
                <a:gd name="f26" fmla="*/ 0 f20 1"/>
                <a:gd name="f27" fmla="*/ 1125373 f20 1"/>
                <a:gd name="f28" fmla="*/ 451422 f21 1"/>
                <a:gd name="f29" fmla="*/ 1116562 f20 1"/>
                <a:gd name="f30" fmla="*/ 0 f21 1"/>
                <a:gd name="f31" fmla="*/ 562686 f20 1"/>
                <a:gd name="f32" fmla="*/ 8810 f20 1"/>
                <a:gd name="f33" fmla="*/ f22 1 f2"/>
                <a:gd name="f34" fmla="*/ f25 1 538821"/>
                <a:gd name="f35" fmla="*/ f26 1 1125373"/>
                <a:gd name="f36" fmla="*/ f27 1 1125373"/>
                <a:gd name="f37" fmla="*/ f28 1 538821"/>
                <a:gd name="f38" fmla="*/ f29 1 1125373"/>
                <a:gd name="f39" fmla="*/ f30 1 538821"/>
                <a:gd name="f40" fmla="*/ f31 1 1125373"/>
                <a:gd name="f41" fmla="*/ f32 1 1125373"/>
                <a:gd name="f42" fmla="*/ f5 1 f23"/>
                <a:gd name="f43" fmla="*/ f6 1 f23"/>
                <a:gd name="f44" fmla="*/ f5 1 f24"/>
                <a:gd name="f45" fmla="*/ f7 1 f24"/>
                <a:gd name="f46" fmla="+- f33 0 f1"/>
                <a:gd name="f47" fmla="*/ f34 1 f23"/>
                <a:gd name="f48" fmla="*/ f35 1 f24"/>
                <a:gd name="f49" fmla="*/ f36 1 f24"/>
                <a:gd name="f50" fmla="*/ f37 1 f23"/>
                <a:gd name="f51" fmla="*/ f38 1 f24"/>
                <a:gd name="f52" fmla="*/ f39 1 f23"/>
                <a:gd name="f53" fmla="*/ f40 1 f24"/>
                <a:gd name="f54" fmla="*/ f41 1 f24"/>
                <a:gd name="f55" fmla="*/ f42 f18 1"/>
                <a:gd name="f56" fmla="*/ f43 f18 1"/>
                <a:gd name="f57" fmla="*/ f45 f19 1"/>
                <a:gd name="f58" fmla="*/ f44 f19 1"/>
                <a:gd name="f59" fmla="*/ f47 f18 1"/>
                <a:gd name="f60" fmla="*/ f48 f19 1"/>
                <a:gd name="f61" fmla="*/ f49 f19 1"/>
                <a:gd name="f62" fmla="*/ f50 f18 1"/>
                <a:gd name="f63" fmla="*/ f51 f19 1"/>
                <a:gd name="f64" fmla="*/ f52 f18 1"/>
                <a:gd name="f65" fmla="*/ f53 f19 1"/>
                <a:gd name="f66" fmla="*/ f54 f19 1"/>
              </a:gdLst>
              <a:ahLst/>
              <a:cxnLst>
                <a:cxn ang="3cd4">
                  <a:pos x="hc" y="t"/>
                </a:cxn>
                <a:cxn ang="0">
                  <a:pos x="r" y="vc"/>
                </a:cxn>
                <a:cxn ang="cd4">
                  <a:pos x="hc" y="b"/>
                </a:cxn>
                <a:cxn ang="cd2">
                  <a:pos x="l" y="vc"/>
                </a:cxn>
                <a:cxn ang="f46">
                  <a:pos x="f59" y="f60"/>
                </a:cxn>
                <a:cxn ang="f46">
                  <a:pos x="f59" y="f61"/>
                </a:cxn>
                <a:cxn ang="f46">
                  <a:pos x="f62" y="f63"/>
                </a:cxn>
                <a:cxn ang="f46">
                  <a:pos x="f64" y="f65"/>
                </a:cxn>
                <a:cxn ang="f46">
                  <a:pos x="f62" y="f66"/>
                </a:cxn>
              </a:cxnLst>
              <a:rect l="f55" t="f58" r="f56" b="f57"/>
              <a:pathLst>
                <a:path w="538821" h="1125373">
                  <a:moveTo>
                    <a:pt x="f6" y="f5"/>
                  </a:moveTo>
                  <a:lnTo>
                    <a:pt x="f6" y="f7"/>
                  </a:lnTo>
                  <a:lnTo>
                    <a:pt x="f8" y="f9"/>
                  </a:lnTo>
                  <a:cubicBezTo>
                    <a:pt x="f10" y="f11"/>
                    <a:pt x="f5" y="f12"/>
                    <a:pt x="f5" y="f13"/>
                  </a:cubicBezTo>
                  <a:cubicBezTo>
                    <a:pt x="f5" y="f14"/>
                    <a:pt x="f10" y="f15"/>
                    <a:pt x="f8" y="f16"/>
                  </a:cubicBezTo>
                  <a:close/>
                </a:path>
              </a:pathLst>
            </a:custGeom>
            <a:solidFill>
              <a:srgbClr val="EFF0E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7" name="Freeform 23">
              <a:extLst>
                <a:ext uri="{FF2B5EF4-FFF2-40B4-BE49-F238E27FC236}">
                  <a16:creationId xmlns:a16="http://schemas.microsoft.com/office/drawing/2014/main" id="{2CDDF008-40D3-9FF4-ED57-7F7BF755CCA4}"/>
                </a:ext>
              </a:extLst>
            </p:cNvPr>
            <p:cNvSpPr/>
            <p:nvPr/>
          </p:nvSpPr>
          <p:spPr>
            <a:xfrm>
              <a:off x="11653177" y="2180551"/>
              <a:ext cx="538819" cy="1125370"/>
            </a:xfrm>
            <a:custGeom>
              <a:avLst/>
              <a:gdLst>
                <a:gd name="f0" fmla="val 10800000"/>
                <a:gd name="f1" fmla="val 5400000"/>
                <a:gd name="f2" fmla="val 180"/>
                <a:gd name="f3" fmla="val w"/>
                <a:gd name="f4" fmla="val h"/>
                <a:gd name="f5" fmla="val 0"/>
                <a:gd name="f6" fmla="val 538821"/>
                <a:gd name="f7" fmla="val 1125373"/>
                <a:gd name="f8" fmla="val 451422"/>
                <a:gd name="f9" fmla="val 1116562"/>
                <a:gd name="f10" fmla="val 193796"/>
                <a:gd name="f11" fmla="val 1063844"/>
                <a:gd name="f12" fmla="val 835897"/>
                <a:gd name="f13" fmla="val 562686"/>
                <a:gd name="f14" fmla="val 289475"/>
                <a:gd name="f15" fmla="val 61528"/>
                <a:gd name="f16" fmla="val 8810"/>
                <a:gd name="f17" fmla="+- 0 0 -90"/>
                <a:gd name="f18" fmla="*/ f3 1 538821"/>
                <a:gd name="f19" fmla="*/ f4 1 1125373"/>
                <a:gd name="f20" fmla="+- f7 0 f5"/>
                <a:gd name="f21" fmla="+- f6 0 f5"/>
                <a:gd name="f22" fmla="*/ f17 f0 1"/>
                <a:gd name="f23" fmla="*/ f21 1 538821"/>
                <a:gd name="f24" fmla="*/ f20 1 1125373"/>
                <a:gd name="f25" fmla="*/ 538821 f21 1"/>
                <a:gd name="f26" fmla="*/ 0 f20 1"/>
                <a:gd name="f27" fmla="*/ 1125373 f20 1"/>
                <a:gd name="f28" fmla="*/ 451422 f21 1"/>
                <a:gd name="f29" fmla="*/ 1116562 f20 1"/>
                <a:gd name="f30" fmla="*/ 0 f21 1"/>
                <a:gd name="f31" fmla="*/ 562686 f20 1"/>
                <a:gd name="f32" fmla="*/ 8810 f20 1"/>
                <a:gd name="f33" fmla="*/ f22 1 f2"/>
                <a:gd name="f34" fmla="*/ f25 1 538821"/>
                <a:gd name="f35" fmla="*/ f26 1 1125373"/>
                <a:gd name="f36" fmla="*/ f27 1 1125373"/>
                <a:gd name="f37" fmla="*/ f28 1 538821"/>
                <a:gd name="f38" fmla="*/ f29 1 1125373"/>
                <a:gd name="f39" fmla="*/ f30 1 538821"/>
                <a:gd name="f40" fmla="*/ f31 1 1125373"/>
                <a:gd name="f41" fmla="*/ f32 1 1125373"/>
                <a:gd name="f42" fmla="*/ f5 1 f23"/>
                <a:gd name="f43" fmla="*/ f6 1 f23"/>
                <a:gd name="f44" fmla="*/ f5 1 f24"/>
                <a:gd name="f45" fmla="*/ f7 1 f24"/>
                <a:gd name="f46" fmla="+- f33 0 f1"/>
                <a:gd name="f47" fmla="*/ f34 1 f23"/>
                <a:gd name="f48" fmla="*/ f35 1 f24"/>
                <a:gd name="f49" fmla="*/ f36 1 f24"/>
                <a:gd name="f50" fmla="*/ f37 1 f23"/>
                <a:gd name="f51" fmla="*/ f38 1 f24"/>
                <a:gd name="f52" fmla="*/ f39 1 f23"/>
                <a:gd name="f53" fmla="*/ f40 1 f24"/>
                <a:gd name="f54" fmla="*/ f41 1 f24"/>
                <a:gd name="f55" fmla="*/ f42 f18 1"/>
                <a:gd name="f56" fmla="*/ f43 f18 1"/>
                <a:gd name="f57" fmla="*/ f45 f19 1"/>
                <a:gd name="f58" fmla="*/ f44 f19 1"/>
                <a:gd name="f59" fmla="*/ f47 f18 1"/>
                <a:gd name="f60" fmla="*/ f48 f19 1"/>
                <a:gd name="f61" fmla="*/ f49 f19 1"/>
                <a:gd name="f62" fmla="*/ f50 f18 1"/>
                <a:gd name="f63" fmla="*/ f51 f19 1"/>
                <a:gd name="f64" fmla="*/ f52 f18 1"/>
                <a:gd name="f65" fmla="*/ f53 f19 1"/>
                <a:gd name="f66" fmla="*/ f54 f19 1"/>
              </a:gdLst>
              <a:ahLst/>
              <a:cxnLst>
                <a:cxn ang="3cd4">
                  <a:pos x="hc" y="t"/>
                </a:cxn>
                <a:cxn ang="0">
                  <a:pos x="r" y="vc"/>
                </a:cxn>
                <a:cxn ang="cd4">
                  <a:pos x="hc" y="b"/>
                </a:cxn>
                <a:cxn ang="cd2">
                  <a:pos x="l" y="vc"/>
                </a:cxn>
                <a:cxn ang="f46">
                  <a:pos x="f59" y="f60"/>
                </a:cxn>
                <a:cxn ang="f46">
                  <a:pos x="f59" y="f61"/>
                </a:cxn>
                <a:cxn ang="f46">
                  <a:pos x="f62" y="f63"/>
                </a:cxn>
                <a:cxn ang="f46">
                  <a:pos x="f64" y="f65"/>
                </a:cxn>
                <a:cxn ang="f46">
                  <a:pos x="f62" y="f66"/>
                </a:cxn>
              </a:cxnLst>
              <a:rect l="f55" t="f58" r="f56" b="f57"/>
              <a:pathLst>
                <a:path w="538821" h="1125373">
                  <a:moveTo>
                    <a:pt x="f6" y="f5"/>
                  </a:moveTo>
                  <a:lnTo>
                    <a:pt x="f6" y="f7"/>
                  </a:lnTo>
                  <a:lnTo>
                    <a:pt x="f8" y="f9"/>
                  </a:lnTo>
                  <a:cubicBezTo>
                    <a:pt x="f10" y="f11"/>
                    <a:pt x="f5" y="f12"/>
                    <a:pt x="f5" y="f13"/>
                  </a:cubicBezTo>
                  <a:cubicBezTo>
                    <a:pt x="f5" y="f14"/>
                    <a:pt x="f10" y="f15"/>
                    <a:pt x="f8" y="f16"/>
                  </a:cubicBezTo>
                  <a:close/>
                </a:path>
              </a:pathLst>
            </a:custGeom>
            <a:solidFill>
              <a:srgbClr val="EFF0E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8" name="Freeform 24">
              <a:extLst>
                <a:ext uri="{FF2B5EF4-FFF2-40B4-BE49-F238E27FC236}">
                  <a16:creationId xmlns:a16="http://schemas.microsoft.com/office/drawing/2014/main" id="{4D847915-0E7C-C80B-4D22-A4ADF5A2E186}"/>
                </a:ext>
              </a:extLst>
            </p:cNvPr>
            <p:cNvSpPr/>
            <p:nvPr/>
          </p:nvSpPr>
          <p:spPr>
            <a:xfrm>
              <a:off x="11653177" y="809042"/>
              <a:ext cx="538819" cy="1125370"/>
            </a:xfrm>
            <a:custGeom>
              <a:avLst/>
              <a:gdLst>
                <a:gd name="f0" fmla="val 10800000"/>
                <a:gd name="f1" fmla="val 5400000"/>
                <a:gd name="f2" fmla="val 180"/>
                <a:gd name="f3" fmla="val w"/>
                <a:gd name="f4" fmla="val h"/>
                <a:gd name="f5" fmla="val 0"/>
                <a:gd name="f6" fmla="val 538821"/>
                <a:gd name="f7" fmla="val 1125373"/>
                <a:gd name="f8" fmla="val 451422"/>
                <a:gd name="f9" fmla="val 1116562"/>
                <a:gd name="f10" fmla="val 193796"/>
                <a:gd name="f11" fmla="val 1063844"/>
                <a:gd name="f12" fmla="val 835897"/>
                <a:gd name="f13" fmla="val 562686"/>
                <a:gd name="f14" fmla="val 289475"/>
                <a:gd name="f15" fmla="val 61528"/>
                <a:gd name="f16" fmla="val 8810"/>
                <a:gd name="f17" fmla="+- 0 0 -90"/>
                <a:gd name="f18" fmla="*/ f3 1 538821"/>
                <a:gd name="f19" fmla="*/ f4 1 1125373"/>
                <a:gd name="f20" fmla="+- f7 0 f5"/>
                <a:gd name="f21" fmla="+- f6 0 f5"/>
                <a:gd name="f22" fmla="*/ f17 f0 1"/>
                <a:gd name="f23" fmla="*/ f21 1 538821"/>
                <a:gd name="f24" fmla="*/ f20 1 1125373"/>
                <a:gd name="f25" fmla="*/ 538821 f21 1"/>
                <a:gd name="f26" fmla="*/ 0 f20 1"/>
                <a:gd name="f27" fmla="*/ 1125373 f20 1"/>
                <a:gd name="f28" fmla="*/ 451422 f21 1"/>
                <a:gd name="f29" fmla="*/ 1116562 f20 1"/>
                <a:gd name="f30" fmla="*/ 0 f21 1"/>
                <a:gd name="f31" fmla="*/ 562686 f20 1"/>
                <a:gd name="f32" fmla="*/ 8810 f20 1"/>
                <a:gd name="f33" fmla="*/ f22 1 f2"/>
                <a:gd name="f34" fmla="*/ f25 1 538821"/>
                <a:gd name="f35" fmla="*/ f26 1 1125373"/>
                <a:gd name="f36" fmla="*/ f27 1 1125373"/>
                <a:gd name="f37" fmla="*/ f28 1 538821"/>
                <a:gd name="f38" fmla="*/ f29 1 1125373"/>
                <a:gd name="f39" fmla="*/ f30 1 538821"/>
                <a:gd name="f40" fmla="*/ f31 1 1125373"/>
                <a:gd name="f41" fmla="*/ f32 1 1125373"/>
                <a:gd name="f42" fmla="*/ f5 1 f23"/>
                <a:gd name="f43" fmla="*/ f6 1 f23"/>
                <a:gd name="f44" fmla="*/ f5 1 f24"/>
                <a:gd name="f45" fmla="*/ f7 1 f24"/>
                <a:gd name="f46" fmla="+- f33 0 f1"/>
                <a:gd name="f47" fmla="*/ f34 1 f23"/>
                <a:gd name="f48" fmla="*/ f35 1 f24"/>
                <a:gd name="f49" fmla="*/ f36 1 f24"/>
                <a:gd name="f50" fmla="*/ f37 1 f23"/>
                <a:gd name="f51" fmla="*/ f38 1 f24"/>
                <a:gd name="f52" fmla="*/ f39 1 f23"/>
                <a:gd name="f53" fmla="*/ f40 1 f24"/>
                <a:gd name="f54" fmla="*/ f41 1 f24"/>
                <a:gd name="f55" fmla="*/ f42 f18 1"/>
                <a:gd name="f56" fmla="*/ f43 f18 1"/>
                <a:gd name="f57" fmla="*/ f45 f19 1"/>
                <a:gd name="f58" fmla="*/ f44 f19 1"/>
                <a:gd name="f59" fmla="*/ f47 f18 1"/>
                <a:gd name="f60" fmla="*/ f48 f19 1"/>
                <a:gd name="f61" fmla="*/ f49 f19 1"/>
                <a:gd name="f62" fmla="*/ f50 f18 1"/>
                <a:gd name="f63" fmla="*/ f51 f19 1"/>
                <a:gd name="f64" fmla="*/ f52 f18 1"/>
                <a:gd name="f65" fmla="*/ f53 f19 1"/>
                <a:gd name="f66" fmla="*/ f54 f19 1"/>
              </a:gdLst>
              <a:ahLst/>
              <a:cxnLst>
                <a:cxn ang="3cd4">
                  <a:pos x="hc" y="t"/>
                </a:cxn>
                <a:cxn ang="0">
                  <a:pos x="r" y="vc"/>
                </a:cxn>
                <a:cxn ang="cd4">
                  <a:pos x="hc" y="b"/>
                </a:cxn>
                <a:cxn ang="cd2">
                  <a:pos x="l" y="vc"/>
                </a:cxn>
                <a:cxn ang="f46">
                  <a:pos x="f59" y="f60"/>
                </a:cxn>
                <a:cxn ang="f46">
                  <a:pos x="f59" y="f61"/>
                </a:cxn>
                <a:cxn ang="f46">
                  <a:pos x="f62" y="f63"/>
                </a:cxn>
                <a:cxn ang="f46">
                  <a:pos x="f64" y="f65"/>
                </a:cxn>
                <a:cxn ang="f46">
                  <a:pos x="f62" y="f66"/>
                </a:cxn>
              </a:cxnLst>
              <a:rect l="f55" t="f58" r="f56" b="f57"/>
              <a:pathLst>
                <a:path w="538821" h="1125373">
                  <a:moveTo>
                    <a:pt x="f6" y="f5"/>
                  </a:moveTo>
                  <a:lnTo>
                    <a:pt x="f6" y="f7"/>
                  </a:lnTo>
                  <a:lnTo>
                    <a:pt x="f8" y="f9"/>
                  </a:lnTo>
                  <a:cubicBezTo>
                    <a:pt x="f10" y="f11"/>
                    <a:pt x="f5" y="f12"/>
                    <a:pt x="f5" y="f13"/>
                  </a:cubicBezTo>
                  <a:cubicBezTo>
                    <a:pt x="f5" y="f14"/>
                    <a:pt x="f10" y="f15"/>
                    <a:pt x="f8" y="f16"/>
                  </a:cubicBezTo>
                  <a:close/>
                </a:path>
              </a:pathLst>
            </a:custGeom>
            <a:solidFill>
              <a:srgbClr val="00B2F3"/>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9" name="Freeform 25">
              <a:extLst>
                <a:ext uri="{FF2B5EF4-FFF2-40B4-BE49-F238E27FC236}">
                  <a16:creationId xmlns:a16="http://schemas.microsoft.com/office/drawing/2014/main" id="{DCD76633-E434-EAEF-C17C-2E8862012874}"/>
                </a:ext>
              </a:extLst>
            </p:cNvPr>
            <p:cNvSpPr/>
            <p:nvPr/>
          </p:nvSpPr>
          <p:spPr>
            <a:xfrm>
              <a:off x="11653177" y="0"/>
              <a:ext cx="538819" cy="562895"/>
            </a:xfrm>
            <a:custGeom>
              <a:avLst/>
              <a:gdLst>
                <a:gd name="f0" fmla="val 10800000"/>
                <a:gd name="f1" fmla="val 5400000"/>
                <a:gd name="f2" fmla="val 180"/>
                <a:gd name="f3" fmla="val w"/>
                <a:gd name="f4" fmla="val h"/>
                <a:gd name="f5" fmla="val 0"/>
                <a:gd name="f6" fmla="val 538821"/>
                <a:gd name="f7" fmla="val 562898"/>
                <a:gd name="f8" fmla="val 21"/>
                <a:gd name="f9" fmla="val 451422"/>
                <a:gd name="f10" fmla="val 554087"/>
                <a:gd name="f11" fmla="val 193796"/>
                <a:gd name="f12" fmla="val 501369"/>
                <a:gd name="f13" fmla="val 273422"/>
                <a:gd name="f14" fmla="val 211"/>
                <a:gd name="f15" fmla="+- 0 0 -90"/>
                <a:gd name="f16" fmla="*/ f3 1 538821"/>
                <a:gd name="f17" fmla="*/ f4 1 562898"/>
                <a:gd name="f18" fmla="+- f7 0 f5"/>
                <a:gd name="f19" fmla="+- f6 0 f5"/>
                <a:gd name="f20" fmla="*/ f15 f0 1"/>
                <a:gd name="f21" fmla="*/ f19 1 538821"/>
                <a:gd name="f22" fmla="*/ f18 1 562898"/>
                <a:gd name="f23" fmla="*/ 21 f19 1"/>
                <a:gd name="f24" fmla="*/ 0 f18 1"/>
                <a:gd name="f25" fmla="*/ 538821 f19 1"/>
                <a:gd name="f26" fmla="*/ 562898 f18 1"/>
                <a:gd name="f27" fmla="*/ 451422 f19 1"/>
                <a:gd name="f28" fmla="*/ 554087 f18 1"/>
                <a:gd name="f29" fmla="*/ 0 f19 1"/>
                <a:gd name="f30" fmla="*/ 211 f18 1"/>
                <a:gd name="f31" fmla="*/ f20 1 f2"/>
                <a:gd name="f32" fmla="*/ f23 1 538821"/>
                <a:gd name="f33" fmla="*/ f24 1 562898"/>
                <a:gd name="f34" fmla="*/ f25 1 538821"/>
                <a:gd name="f35" fmla="*/ f26 1 562898"/>
                <a:gd name="f36" fmla="*/ f27 1 538821"/>
                <a:gd name="f37" fmla="*/ f28 1 562898"/>
                <a:gd name="f38" fmla="*/ f29 1 538821"/>
                <a:gd name="f39" fmla="*/ f30 1 562898"/>
                <a:gd name="f40" fmla="*/ f5 1 f21"/>
                <a:gd name="f41" fmla="*/ f6 1 f21"/>
                <a:gd name="f42" fmla="*/ f5 1 f22"/>
                <a:gd name="f43" fmla="*/ f7 1 f22"/>
                <a:gd name="f44" fmla="+- f31 0 f1"/>
                <a:gd name="f45" fmla="*/ f32 1 f21"/>
                <a:gd name="f46" fmla="*/ f33 1 f22"/>
                <a:gd name="f47" fmla="*/ f34 1 f21"/>
                <a:gd name="f48" fmla="*/ f35 1 f22"/>
                <a:gd name="f49" fmla="*/ f36 1 f21"/>
                <a:gd name="f50" fmla="*/ f37 1 f22"/>
                <a:gd name="f51" fmla="*/ f38 1 f21"/>
                <a:gd name="f52" fmla="*/ f39 1 f22"/>
                <a:gd name="f53" fmla="*/ f40 f16 1"/>
                <a:gd name="f54" fmla="*/ f41 f16 1"/>
                <a:gd name="f55" fmla="*/ f43 f17 1"/>
                <a:gd name="f56" fmla="*/ f42 f17 1"/>
                <a:gd name="f57" fmla="*/ f45 f16 1"/>
                <a:gd name="f58" fmla="*/ f46 f17 1"/>
                <a:gd name="f59" fmla="*/ f47 f16 1"/>
                <a:gd name="f60" fmla="*/ f48 f17 1"/>
                <a:gd name="f61" fmla="*/ f49 f16 1"/>
                <a:gd name="f62" fmla="*/ f50 f17 1"/>
                <a:gd name="f63" fmla="*/ f51 f16 1"/>
                <a:gd name="f64" fmla="*/ f52 f17 1"/>
              </a:gdLst>
              <a:ahLst/>
              <a:cxnLst>
                <a:cxn ang="3cd4">
                  <a:pos x="hc" y="t"/>
                </a:cxn>
                <a:cxn ang="0">
                  <a:pos x="r" y="vc"/>
                </a:cxn>
                <a:cxn ang="cd4">
                  <a:pos x="hc" y="b"/>
                </a:cxn>
                <a:cxn ang="cd2">
                  <a:pos x="l" y="vc"/>
                </a:cxn>
                <a:cxn ang="f44">
                  <a:pos x="f57" y="f58"/>
                </a:cxn>
                <a:cxn ang="f44">
                  <a:pos x="f59" y="f58"/>
                </a:cxn>
                <a:cxn ang="f44">
                  <a:pos x="f59" y="f60"/>
                </a:cxn>
                <a:cxn ang="f44">
                  <a:pos x="f61" y="f62"/>
                </a:cxn>
                <a:cxn ang="f44">
                  <a:pos x="f63" y="f64"/>
                </a:cxn>
              </a:cxnLst>
              <a:rect l="f53" t="f56" r="f54" b="f55"/>
              <a:pathLst>
                <a:path w="538821" h="562898">
                  <a:moveTo>
                    <a:pt x="f8" y="f5"/>
                  </a:moveTo>
                  <a:lnTo>
                    <a:pt x="f6" y="f5"/>
                  </a:lnTo>
                  <a:lnTo>
                    <a:pt x="f6" y="f7"/>
                  </a:lnTo>
                  <a:lnTo>
                    <a:pt x="f9" y="f10"/>
                  </a:lnTo>
                  <a:cubicBezTo>
                    <a:pt x="f11" y="f12"/>
                    <a:pt x="f5" y="f13"/>
                    <a:pt x="f5" y="f14"/>
                  </a:cubicBezTo>
                  <a:close/>
                </a:path>
              </a:pathLst>
            </a:custGeom>
            <a:solidFill>
              <a:srgbClr val="EFF0E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grpSp>
      <p:sp>
        <p:nvSpPr>
          <p:cNvPr id="10" name="Title 1">
            <a:extLst>
              <a:ext uri="{FF2B5EF4-FFF2-40B4-BE49-F238E27FC236}">
                <a16:creationId xmlns:a16="http://schemas.microsoft.com/office/drawing/2014/main" id="{52933BB9-8423-1962-824E-02C8BEE3E9D8}"/>
              </a:ext>
            </a:extLst>
          </p:cNvPr>
          <p:cNvSpPr txBox="1">
            <a:spLocks noGrp="1"/>
          </p:cNvSpPr>
          <p:nvPr>
            <p:ph type="title"/>
          </p:nvPr>
        </p:nvSpPr>
        <p:spPr>
          <a:xfrm>
            <a:off x="566928" y="768096"/>
            <a:ext cx="7333488" cy="1271016"/>
          </a:xfrm>
        </p:spPr>
        <p:txBody>
          <a:bodyPr/>
          <a:lstStyle>
            <a:lvl1pPr>
              <a:defRPr/>
            </a:lvl1pPr>
          </a:lstStyle>
          <a:p>
            <a:pPr lvl="0"/>
            <a:r>
              <a:rPr lang="en-US"/>
              <a:t>Click to edit Master title style</a:t>
            </a:r>
          </a:p>
        </p:txBody>
      </p:sp>
      <p:sp>
        <p:nvSpPr>
          <p:cNvPr id="11" name="Text Placeholder 2">
            <a:extLst>
              <a:ext uri="{FF2B5EF4-FFF2-40B4-BE49-F238E27FC236}">
                <a16:creationId xmlns:a16="http://schemas.microsoft.com/office/drawing/2014/main" id="{2B467694-4074-F9EB-0E47-415F104A337F}"/>
              </a:ext>
            </a:extLst>
          </p:cNvPr>
          <p:cNvSpPr txBox="1">
            <a:spLocks noGrp="1"/>
          </p:cNvSpPr>
          <p:nvPr>
            <p:ph type="body" idx="1"/>
          </p:nvPr>
        </p:nvSpPr>
        <p:spPr>
          <a:xfrm>
            <a:off x="562145" y="2365753"/>
            <a:ext cx="5239512" cy="823910"/>
          </a:xfrm>
        </p:spPr>
        <p:txBody>
          <a:bodyPr anchor="b"/>
          <a:lstStyle>
            <a:lvl1pPr marL="0" indent="0">
              <a:buNone/>
              <a:defRPr b="1"/>
            </a:lvl1pPr>
          </a:lstStyle>
          <a:p>
            <a:pPr lvl="0"/>
            <a:r>
              <a:rPr lang="en-US"/>
              <a:t>Click to edit Master text styles</a:t>
            </a:r>
          </a:p>
        </p:txBody>
      </p:sp>
      <p:sp>
        <p:nvSpPr>
          <p:cNvPr id="12" name="Content Placeholder 3">
            <a:extLst>
              <a:ext uri="{FF2B5EF4-FFF2-40B4-BE49-F238E27FC236}">
                <a16:creationId xmlns:a16="http://schemas.microsoft.com/office/drawing/2014/main" id="{898CBFD3-15AB-184D-F9BF-650B18053840}"/>
              </a:ext>
            </a:extLst>
          </p:cNvPr>
          <p:cNvSpPr txBox="1">
            <a:spLocks noGrp="1"/>
          </p:cNvSpPr>
          <p:nvPr>
            <p:ph idx="2"/>
          </p:nvPr>
        </p:nvSpPr>
        <p:spPr>
          <a:xfrm>
            <a:off x="562145" y="3189664"/>
            <a:ext cx="5239512" cy="2571557"/>
          </a:xfrm>
        </p:spPr>
        <p:txBody>
          <a:bodyPr/>
          <a:lstStyle>
            <a:lvl1pPr>
              <a:defRPr sz="2000"/>
            </a:lvl1pPr>
            <a:lvl2pPr>
              <a:defRPr sz="1800"/>
            </a:lvl2pPr>
            <a:lvl3pPr>
              <a:defRPr sz="1600"/>
            </a:lvl3pPr>
            <a:lvl4pPr>
              <a:defRPr sz="1400"/>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Text Placeholder 4">
            <a:extLst>
              <a:ext uri="{FF2B5EF4-FFF2-40B4-BE49-F238E27FC236}">
                <a16:creationId xmlns:a16="http://schemas.microsoft.com/office/drawing/2014/main" id="{0396A890-F279-04C9-9451-D492F1EFDB2F}"/>
              </a:ext>
            </a:extLst>
          </p:cNvPr>
          <p:cNvSpPr txBox="1">
            <a:spLocks noGrp="1"/>
          </p:cNvSpPr>
          <p:nvPr>
            <p:ph type="body" idx="3"/>
          </p:nvPr>
        </p:nvSpPr>
        <p:spPr>
          <a:xfrm>
            <a:off x="6383069" y="2365753"/>
            <a:ext cx="5239512" cy="823910"/>
          </a:xfrm>
        </p:spPr>
        <p:txBody>
          <a:bodyPr anchor="b"/>
          <a:lstStyle>
            <a:lvl1pPr marL="0" indent="0">
              <a:buNone/>
              <a:defRPr b="1"/>
            </a:lvl1pPr>
          </a:lstStyle>
          <a:p>
            <a:pPr lvl="0"/>
            <a:r>
              <a:rPr lang="en-US"/>
              <a:t>Click to edit Master text styles</a:t>
            </a:r>
          </a:p>
        </p:txBody>
      </p:sp>
      <p:sp>
        <p:nvSpPr>
          <p:cNvPr id="14" name="Content Placeholder 5">
            <a:extLst>
              <a:ext uri="{FF2B5EF4-FFF2-40B4-BE49-F238E27FC236}">
                <a16:creationId xmlns:a16="http://schemas.microsoft.com/office/drawing/2014/main" id="{46415437-F9EA-D728-D27B-5055A6209337}"/>
              </a:ext>
            </a:extLst>
          </p:cNvPr>
          <p:cNvSpPr txBox="1">
            <a:spLocks noGrp="1"/>
          </p:cNvSpPr>
          <p:nvPr>
            <p:ph idx="4"/>
          </p:nvPr>
        </p:nvSpPr>
        <p:spPr>
          <a:xfrm>
            <a:off x="6383069" y="3189664"/>
            <a:ext cx="5239512" cy="2571557"/>
          </a:xfrm>
        </p:spPr>
        <p:txBody>
          <a:bodyPr/>
          <a:lstStyle>
            <a:lvl1pPr>
              <a:defRPr sz="2000"/>
            </a:lvl1pPr>
            <a:lvl2pPr>
              <a:defRPr sz="1800"/>
            </a:lvl2pPr>
            <a:lvl3pPr>
              <a:defRPr sz="1600"/>
            </a:lvl3pPr>
            <a:lvl4pPr>
              <a:defRPr sz="1400"/>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Date Placeholder 6">
            <a:extLst>
              <a:ext uri="{FF2B5EF4-FFF2-40B4-BE49-F238E27FC236}">
                <a16:creationId xmlns:a16="http://schemas.microsoft.com/office/drawing/2014/main" id="{C41F8BFB-3CFC-A905-DDFB-D422FEAD3F55}"/>
              </a:ext>
            </a:extLst>
          </p:cNvPr>
          <p:cNvSpPr txBox="1">
            <a:spLocks noGrp="1"/>
          </p:cNvSpPr>
          <p:nvPr>
            <p:ph type="dt" sz="half" idx="7"/>
          </p:nvPr>
        </p:nvSpPr>
        <p:spPr/>
        <p:txBody>
          <a:bodyPr/>
          <a:lstStyle>
            <a:lvl1pPr>
              <a:defRPr/>
            </a:lvl1pPr>
          </a:lstStyle>
          <a:p>
            <a:pPr lvl="0"/>
            <a:fld id="{95F3C995-86FE-45FB-88FA-CFB3F77C3BD9}" type="datetime1">
              <a:rPr lang="en-US"/>
              <a:pPr lvl="0"/>
              <a:t>4/24/2023</a:t>
            </a:fld>
            <a:endParaRPr lang="en-US"/>
          </a:p>
        </p:txBody>
      </p:sp>
      <p:sp>
        <p:nvSpPr>
          <p:cNvPr id="16" name="Footer Placeholder 7">
            <a:extLst>
              <a:ext uri="{FF2B5EF4-FFF2-40B4-BE49-F238E27FC236}">
                <a16:creationId xmlns:a16="http://schemas.microsoft.com/office/drawing/2014/main" id="{B640B6E0-FDD7-764E-C62A-9E66B0FF2AF2}"/>
              </a:ext>
            </a:extLst>
          </p:cNvPr>
          <p:cNvSpPr txBox="1">
            <a:spLocks noGrp="1"/>
          </p:cNvSpPr>
          <p:nvPr>
            <p:ph type="ftr" sz="quarter" idx="9"/>
          </p:nvPr>
        </p:nvSpPr>
        <p:spPr/>
        <p:txBody>
          <a:bodyPr/>
          <a:lstStyle>
            <a:lvl1pPr>
              <a:defRPr/>
            </a:lvl1pPr>
          </a:lstStyle>
          <a:p>
            <a:pPr lvl="0"/>
            <a:endParaRPr lang="en-US"/>
          </a:p>
        </p:txBody>
      </p:sp>
      <p:sp>
        <p:nvSpPr>
          <p:cNvPr id="17" name="Slide Number Placeholder 8">
            <a:extLst>
              <a:ext uri="{FF2B5EF4-FFF2-40B4-BE49-F238E27FC236}">
                <a16:creationId xmlns:a16="http://schemas.microsoft.com/office/drawing/2014/main" id="{B806C259-89C7-00E0-2388-54430AED9895}"/>
              </a:ext>
            </a:extLst>
          </p:cNvPr>
          <p:cNvSpPr txBox="1">
            <a:spLocks noGrp="1"/>
          </p:cNvSpPr>
          <p:nvPr>
            <p:ph type="sldNum" sz="quarter" idx="8"/>
          </p:nvPr>
        </p:nvSpPr>
        <p:spPr/>
        <p:txBody>
          <a:bodyPr/>
          <a:lstStyle>
            <a:lvl1pPr>
              <a:defRPr/>
            </a:lvl1pPr>
          </a:lstStyle>
          <a:p>
            <a:pPr lvl="0"/>
            <a:fld id="{5D7E8541-A5AA-42B9-9E5F-87827F716508}" type="slidenum">
              <a:t>‹#›</a:t>
            </a:fld>
            <a:endParaRPr lang="en-US"/>
          </a:p>
        </p:txBody>
      </p:sp>
      <p:cxnSp>
        <p:nvCxnSpPr>
          <p:cNvPr id="18" name="Straight Connector 9">
            <a:extLst>
              <a:ext uri="{FF2B5EF4-FFF2-40B4-BE49-F238E27FC236}">
                <a16:creationId xmlns:a16="http://schemas.microsoft.com/office/drawing/2014/main" id="{7B373297-22DB-19B7-EDDF-9FA7AAC186AF}"/>
              </a:ext>
            </a:extLst>
          </p:cNvPr>
          <p:cNvCxnSpPr/>
          <p:nvPr/>
        </p:nvCxnSpPr>
        <p:spPr>
          <a:xfrm>
            <a:off x="565154" y="6087105"/>
            <a:ext cx="11058342" cy="0"/>
          </a:xfrm>
          <a:prstGeom prst="straightConnector1">
            <a:avLst/>
          </a:prstGeom>
          <a:noFill/>
          <a:ln w="12701" cap="flat">
            <a:solidFill>
              <a:srgbClr val="A6A6A6"/>
            </a:solidFill>
            <a:prstDash val="solid"/>
            <a:miter/>
          </a:ln>
        </p:spPr>
      </p:cxnSp>
    </p:spTree>
    <p:extLst>
      <p:ext uri="{BB962C8B-B14F-4D97-AF65-F5344CB8AC3E}">
        <p14:creationId xmlns:p14="http://schemas.microsoft.com/office/powerpoint/2010/main" val="27630319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2" name="Group 14">
            <a:extLst>
              <a:ext uri="{FF2B5EF4-FFF2-40B4-BE49-F238E27FC236}">
                <a16:creationId xmlns:a16="http://schemas.microsoft.com/office/drawing/2014/main" id="{C94E99A2-8492-9501-3B96-04AD2228FA67}"/>
              </a:ext>
            </a:extLst>
          </p:cNvPr>
          <p:cNvGrpSpPr/>
          <p:nvPr/>
        </p:nvGrpSpPr>
        <p:grpSpPr>
          <a:xfrm>
            <a:off x="10290319" y="0"/>
            <a:ext cx="1901677" cy="6857999"/>
            <a:chOff x="10290319" y="0"/>
            <a:chExt cx="1901677" cy="6857999"/>
          </a:xfrm>
        </p:grpSpPr>
        <p:sp>
          <p:nvSpPr>
            <p:cNvPr id="3" name="Oval 15">
              <a:extLst>
                <a:ext uri="{FF2B5EF4-FFF2-40B4-BE49-F238E27FC236}">
                  <a16:creationId xmlns:a16="http://schemas.microsoft.com/office/drawing/2014/main" id="{8157D883-3FBC-A908-110D-6188BB8A8813}"/>
                </a:ext>
              </a:extLst>
            </p:cNvPr>
            <p:cNvSpPr/>
            <p:nvPr/>
          </p:nvSpPr>
          <p:spPr>
            <a:xfrm>
              <a:off x="10290319" y="806363"/>
              <a:ext cx="1130719" cy="1130719"/>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EFF0E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4" name="Freeform 16">
              <a:extLst>
                <a:ext uri="{FF2B5EF4-FFF2-40B4-BE49-F238E27FC236}">
                  <a16:creationId xmlns:a16="http://schemas.microsoft.com/office/drawing/2014/main" id="{65BA7AED-A9BD-1227-F17E-C152777F0568}"/>
                </a:ext>
              </a:extLst>
            </p:cNvPr>
            <p:cNvSpPr/>
            <p:nvPr/>
          </p:nvSpPr>
          <p:spPr>
            <a:xfrm>
              <a:off x="10290319" y="0"/>
              <a:ext cx="1130719" cy="565574"/>
            </a:xfrm>
            <a:custGeom>
              <a:avLst/>
              <a:gdLst>
                <a:gd name="f0" fmla="val 10800000"/>
                <a:gd name="f1" fmla="val 5400000"/>
                <a:gd name="f2" fmla="val 180"/>
                <a:gd name="f3" fmla="val w"/>
                <a:gd name="f4" fmla="val h"/>
                <a:gd name="f5" fmla="val 0"/>
                <a:gd name="f6" fmla="val 1130724"/>
                <a:gd name="f7" fmla="val 565573"/>
                <a:gd name="f8" fmla="val 21"/>
                <a:gd name="f9" fmla="val 1130703"/>
                <a:gd name="f10" fmla="val 211"/>
                <a:gd name="f11" fmla="val 312452"/>
                <a:gd name="f12" fmla="val 877603"/>
                <a:gd name="f13" fmla="val 565362"/>
                <a:gd name="f14" fmla="val 253121"/>
                <a:gd name="f15" fmla="+- 0 0 -90"/>
                <a:gd name="f16" fmla="*/ f3 1 1130724"/>
                <a:gd name="f17" fmla="*/ f4 1 565573"/>
                <a:gd name="f18" fmla="+- f7 0 f5"/>
                <a:gd name="f19" fmla="+- f6 0 f5"/>
                <a:gd name="f20" fmla="*/ f15 f0 1"/>
                <a:gd name="f21" fmla="*/ f19 1 1130724"/>
                <a:gd name="f22" fmla="*/ f18 1 565573"/>
                <a:gd name="f23" fmla="*/ 21 f19 1"/>
                <a:gd name="f24" fmla="*/ 0 f18 1"/>
                <a:gd name="f25" fmla="*/ 1130703 f19 1"/>
                <a:gd name="f26" fmla="*/ 1130724 f19 1"/>
                <a:gd name="f27" fmla="*/ 211 f18 1"/>
                <a:gd name="f28" fmla="*/ 565362 f19 1"/>
                <a:gd name="f29" fmla="*/ 565573 f18 1"/>
                <a:gd name="f30" fmla="*/ 0 f19 1"/>
                <a:gd name="f31" fmla="*/ f20 1 f2"/>
                <a:gd name="f32" fmla="*/ f23 1 1130724"/>
                <a:gd name="f33" fmla="*/ f24 1 565573"/>
                <a:gd name="f34" fmla="*/ f25 1 1130724"/>
                <a:gd name="f35" fmla="*/ f26 1 1130724"/>
                <a:gd name="f36" fmla="*/ f27 1 565573"/>
                <a:gd name="f37" fmla="*/ f28 1 1130724"/>
                <a:gd name="f38" fmla="*/ f29 1 565573"/>
                <a:gd name="f39" fmla="*/ f30 1 1130724"/>
                <a:gd name="f40" fmla="*/ f5 1 f21"/>
                <a:gd name="f41" fmla="*/ f6 1 f21"/>
                <a:gd name="f42" fmla="*/ f5 1 f22"/>
                <a:gd name="f43" fmla="*/ f7 1 f22"/>
                <a:gd name="f44" fmla="+- f31 0 f1"/>
                <a:gd name="f45" fmla="*/ f32 1 f21"/>
                <a:gd name="f46" fmla="*/ f33 1 f22"/>
                <a:gd name="f47" fmla="*/ f34 1 f21"/>
                <a:gd name="f48" fmla="*/ f35 1 f21"/>
                <a:gd name="f49" fmla="*/ f36 1 f22"/>
                <a:gd name="f50" fmla="*/ f37 1 f21"/>
                <a:gd name="f51" fmla="*/ f38 1 f22"/>
                <a:gd name="f52" fmla="*/ f39 1 f21"/>
                <a:gd name="f53" fmla="*/ f40 f16 1"/>
                <a:gd name="f54" fmla="*/ f41 f16 1"/>
                <a:gd name="f55" fmla="*/ f43 f17 1"/>
                <a:gd name="f56" fmla="*/ f42 f17 1"/>
                <a:gd name="f57" fmla="*/ f45 f16 1"/>
                <a:gd name="f58" fmla="*/ f46 f17 1"/>
                <a:gd name="f59" fmla="*/ f47 f16 1"/>
                <a:gd name="f60" fmla="*/ f48 f16 1"/>
                <a:gd name="f61" fmla="*/ f49 f17 1"/>
                <a:gd name="f62" fmla="*/ f50 f16 1"/>
                <a:gd name="f63" fmla="*/ f51 f17 1"/>
                <a:gd name="f64" fmla="*/ f52 f16 1"/>
              </a:gdLst>
              <a:ahLst/>
              <a:cxnLst>
                <a:cxn ang="3cd4">
                  <a:pos x="hc" y="t"/>
                </a:cxn>
                <a:cxn ang="0">
                  <a:pos x="r" y="vc"/>
                </a:cxn>
                <a:cxn ang="cd4">
                  <a:pos x="hc" y="b"/>
                </a:cxn>
                <a:cxn ang="cd2">
                  <a:pos x="l" y="vc"/>
                </a:cxn>
                <a:cxn ang="f44">
                  <a:pos x="f57" y="f58"/>
                </a:cxn>
                <a:cxn ang="f44">
                  <a:pos x="f59" y="f58"/>
                </a:cxn>
                <a:cxn ang="f44">
                  <a:pos x="f60" y="f61"/>
                </a:cxn>
                <a:cxn ang="f44">
                  <a:pos x="f62" y="f63"/>
                </a:cxn>
                <a:cxn ang="f44">
                  <a:pos x="f64" y="f61"/>
                </a:cxn>
              </a:cxnLst>
              <a:rect l="f53" t="f56" r="f54" b="f55"/>
              <a:pathLst>
                <a:path w="1130724" h="565573">
                  <a:moveTo>
                    <a:pt x="f8" y="f5"/>
                  </a:moveTo>
                  <a:lnTo>
                    <a:pt x="f9" y="f5"/>
                  </a:lnTo>
                  <a:lnTo>
                    <a:pt x="f6" y="f10"/>
                  </a:lnTo>
                  <a:cubicBezTo>
                    <a:pt x="f6" y="f11"/>
                    <a:pt x="f12" y="f7"/>
                    <a:pt x="f13" y="f7"/>
                  </a:cubicBezTo>
                  <a:cubicBezTo>
                    <a:pt x="f14" y="f7"/>
                    <a:pt x="f5" y="f11"/>
                    <a:pt x="f5" y="f10"/>
                  </a:cubicBezTo>
                  <a:close/>
                </a:path>
              </a:pathLst>
            </a:custGeom>
            <a:solidFill>
              <a:srgbClr val="EFF0E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5" name="Freeform 17">
              <a:extLst>
                <a:ext uri="{FF2B5EF4-FFF2-40B4-BE49-F238E27FC236}">
                  <a16:creationId xmlns:a16="http://schemas.microsoft.com/office/drawing/2014/main" id="{36524A1E-0245-1FEE-828E-82F1E3D67C45}"/>
                </a:ext>
              </a:extLst>
            </p:cNvPr>
            <p:cNvSpPr/>
            <p:nvPr/>
          </p:nvSpPr>
          <p:spPr>
            <a:xfrm>
              <a:off x="11653177" y="6295095"/>
              <a:ext cx="538819" cy="562904"/>
            </a:xfrm>
            <a:custGeom>
              <a:avLst/>
              <a:gdLst>
                <a:gd name="f0" fmla="val 10800000"/>
                <a:gd name="f1" fmla="val 5400000"/>
                <a:gd name="f2" fmla="val 180"/>
                <a:gd name="f3" fmla="val w"/>
                <a:gd name="f4" fmla="val h"/>
                <a:gd name="f5" fmla="val 0"/>
                <a:gd name="f6" fmla="val 538821"/>
                <a:gd name="f7" fmla="val 562907"/>
                <a:gd name="f8" fmla="val 22"/>
                <a:gd name="f9" fmla="val 562686"/>
                <a:gd name="f10" fmla="val 289475"/>
                <a:gd name="f11" fmla="val 193796"/>
                <a:gd name="f12" fmla="val 61528"/>
                <a:gd name="f13" fmla="val 451422"/>
                <a:gd name="f14" fmla="val 8810"/>
                <a:gd name="f15" fmla="+- 0 0 -90"/>
                <a:gd name="f16" fmla="*/ f3 1 538821"/>
                <a:gd name="f17" fmla="*/ f4 1 562907"/>
                <a:gd name="f18" fmla="+- f7 0 f5"/>
                <a:gd name="f19" fmla="+- f6 0 f5"/>
                <a:gd name="f20" fmla="*/ f15 f0 1"/>
                <a:gd name="f21" fmla="*/ f19 1 538821"/>
                <a:gd name="f22" fmla="*/ f18 1 562907"/>
                <a:gd name="f23" fmla="*/ 538821 f19 1"/>
                <a:gd name="f24" fmla="*/ 0 f18 1"/>
                <a:gd name="f25" fmla="*/ 562907 f18 1"/>
                <a:gd name="f26" fmla="*/ 22 f19 1"/>
                <a:gd name="f27" fmla="*/ 0 f19 1"/>
                <a:gd name="f28" fmla="*/ 562686 f18 1"/>
                <a:gd name="f29" fmla="*/ 451422 f19 1"/>
                <a:gd name="f30" fmla="*/ 8810 f18 1"/>
                <a:gd name="f31" fmla="*/ f20 1 f2"/>
                <a:gd name="f32" fmla="*/ f23 1 538821"/>
                <a:gd name="f33" fmla="*/ f24 1 562907"/>
                <a:gd name="f34" fmla="*/ f25 1 562907"/>
                <a:gd name="f35" fmla="*/ f26 1 538821"/>
                <a:gd name="f36" fmla="*/ f27 1 538821"/>
                <a:gd name="f37" fmla="*/ f28 1 562907"/>
                <a:gd name="f38" fmla="*/ f29 1 538821"/>
                <a:gd name="f39" fmla="*/ f30 1 562907"/>
                <a:gd name="f40" fmla="*/ f5 1 f21"/>
                <a:gd name="f41" fmla="*/ f6 1 f21"/>
                <a:gd name="f42" fmla="*/ f5 1 f22"/>
                <a:gd name="f43" fmla="*/ f7 1 f22"/>
                <a:gd name="f44" fmla="+- f31 0 f1"/>
                <a:gd name="f45" fmla="*/ f32 1 f21"/>
                <a:gd name="f46" fmla="*/ f33 1 f22"/>
                <a:gd name="f47" fmla="*/ f34 1 f22"/>
                <a:gd name="f48" fmla="*/ f35 1 f21"/>
                <a:gd name="f49" fmla="*/ f36 1 f21"/>
                <a:gd name="f50" fmla="*/ f37 1 f22"/>
                <a:gd name="f51" fmla="*/ f38 1 f21"/>
                <a:gd name="f52" fmla="*/ f39 1 f22"/>
                <a:gd name="f53" fmla="*/ f40 f16 1"/>
                <a:gd name="f54" fmla="*/ f41 f16 1"/>
                <a:gd name="f55" fmla="*/ f43 f17 1"/>
                <a:gd name="f56" fmla="*/ f42 f17 1"/>
                <a:gd name="f57" fmla="*/ f45 f16 1"/>
                <a:gd name="f58" fmla="*/ f46 f17 1"/>
                <a:gd name="f59" fmla="*/ f47 f17 1"/>
                <a:gd name="f60" fmla="*/ f48 f16 1"/>
                <a:gd name="f61" fmla="*/ f49 f16 1"/>
                <a:gd name="f62" fmla="*/ f50 f17 1"/>
                <a:gd name="f63" fmla="*/ f51 f16 1"/>
                <a:gd name="f64" fmla="*/ f52 f17 1"/>
              </a:gdLst>
              <a:ahLst/>
              <a:cxnLst>
                <a:cxn ang="3cd4">
                  <a:pos x="hc" y="t"/>
                </a:cxn>
                <a:cxn ang="0">
                  <a:pos x="r" y="vc"/>
                </a:cxn>
                <a:cxn ang="cd4">
                  <a:pos x="hc" y="b"/>
                </a:cxn>
                <a:cxn ang="cd2">
                  <a:pos x="l" y="vc"/>
                </a:cxn>
                <a:cxn ang="f44">
                  <a:pos x="f57" y="f58"/>
                </a:cxn>
                <a:cxn ang="f44">
                  <a:pos x="f57" y="f59"/>
                </a:cxn>
                <a:cxn ang="f44">
                  <a:pos x="f60" y="f59"/>
                </a:cxn>
                <a:cxn ang="f44">
                  <a:pos x="f61" y="f62"/>
                </a:cxn>
                <a:cxn ang="f44">
                  <a:pos x="f63" y="f64"/>
                </a:cxn>
              </a:cxnLst>
              <a:rect l="f53" t="f56" r="f54" b="f55"/>
              <a:pathLst>
                <a:path w="538821" h="562907">
                  <a:moveTo>
                    <a:pt x="f6" y="f5"/>
                  </a:moveTo>
                  <a:lnTo>
                    <a:pt x="f6" y="f7"/>
                  </a:lnTo>
                  <a:lnTo>
                    <a:pt x="f8" y="f7"/>
                  </a:lnTo>
                  <a:lnTo>
                    <a:pt x="f5" y="f9"/>
                  </a:lnTo>
                  <a:cubicBezTo>
                    <a:pt x="f5" y="f10"/>
                    <a:pt x="f11" y="f12"/>
                    <a:pt x="f13" y="f14"/>
                  </a:cubicBezTo>
                  <a:close/>
                </a:path>
              </a:pathLst>
            </a:custGeom>
            <a:solidFill>
              <a:srgbClr val="EFF0E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6" name="Freeform 18">
              <a:extLst>
                <a:ext uri="{FF2B5EF4-FFF2-40B4-BE49-F238E27FC236}">
                  <a16:creationId xmlns:a16="http://schemas.microsoft.com/office/drawing/2014/main" id="{FFCA0DDE-B310-E316-0C5C-7D7719BF2AA5}"/>
                </a:ext>
              </a:extLst>
            </p:cNvPr>
            <p:cNvSpPr/>
            <p:nvPr/>
          </p:nvSpPr>
          <p:spPr>
            <a:xfrm>
              <a:off x="11653177" y="3552069"/>
              <a:ext cx="538819" cy="1125370"/>
            </a:xfrm>
            <a:custGeom>
              <a:avLst/>
              <a:gdLst>
                <a:gd name="f0" fmla="val 10800000"/>
                <a:gd name="f1" fmla="val 5400000"/>
                <a:gd name="f2" fmla="val 180"/>
                <a:gd name="f3" fmla="val w"/>
                <a:gd name="f4" fmla="val h"/>
                <a:gd name="f5" fmla="val 0"/>
                <a:gd name="f6" fmla="val 538821"/>
                <a:gd name="f7" fmla="val 1125373"/>
                <a:gd name="f8" fmla="val 451422"/>
                <a:gd name="f9" fmla="val 1116562"/>
                <a:gd name="f10" fmla="val 193796"/>
                <a:gd name="f11" fmla="val 1063844"/>
                <a:gd name="f12" fmla="val 835897"/>
                <a:gd name="f13" fmla="val 562686"/>
                <a:gd name="f14" fmla="val 289475"/>
                <a:gd name="f15" fmla="val 61528"/>
                <a:gd name="f16" fmla="val 8810"/>
                <a:gd name="f17" fmla="+- 0 0 -90"/>
                <a:gd name="f18" fmla="*/ f3 1 538821"/>
                <a:gd name="f19" fmla="*/ f4 1 1125373"/>
                <a:gd name="f20" fmla="+- f7 0 f5"/>
                <a:gd name="f21" fmla="+- f6 0 f5"/>
                <a:gd name="f22" fmla="*/ f17 f0 1"/>
                <a:gd name="f23" fmla="*/ f21 1 538821"/>
                <a:gd name="f24" fmla="*/ f20 1 1125373"/>
                <a:gd name="f25" fmla="*/ 538821 f21 1"/>
                <a:gd name="f26" fmla="*/ 0 f20 1"/>
                <a:gd name="f27" fmla="*/ 1125373 f20 1"/>
                <a:gd name="f28" fmla="*/ 451422 f21 1"/>
                <a:gd name="f29" fmla="*/ 1116562 f20 1"/>
                <a:gd name="f30" fmla="*/ 0 f21 1"/>
                <a:gd name="f31" fmla="*/ 562686 f20 1"/>
                <a:gd name="f32" fmla="*/ 8810 f20 1"/>
                <a:gd name="f33" fmla="*/ f22 1 f2"/>
                <a:gd name="f34" fmla="*/ f25 1 538821"/>
                <a:gd name="f35" fmla="*/ f26 1 1125373"/>
                <a:gd name="f36" fmla="*/ f27 1 1125373"/>
                <a:gd name="f37" fmla="*/ f28 1 538821"/>
                <a:gd name="f38" fmla="*/ f29 1 1125373"/>
                <a:gd name="f39" fmla="*/ f30 1 538821"/>
                <a:gd name="f40" fmla="*/ f31 1 1125373"/>
                <a:gd name="f41" fmla="*/ f32 1 1125373"/>
                <a:gd name="f42" fmla="*/ f5 1 f23"/>
                <a:gd name="f43" fmla="*/ f6 1 f23"/>
                <a:gd name="f44" fmla="*/ f5 1 f24"/>
                <a:gd name="f45" fmla="*/ f7 1 f24"/>
                <a:gd name="f46" fmla="+- f33 0 f1"/>
                <a:gd name="f47" fmla="*/ f34 1 f23"/>
                <a:gd name="f48" fmla="*/ f35 1 f24"/>
                <a:gd name="f49" fmla="*/ f36 1 f24"/>
                <a:gd name="f50" fmla="*/ f37 1 f23"/>
                <a:gd name="f51" fmla="*/ f38 1 f24"/>
                <a:gd name="f52" fmla="*/ f39 1 f23"/>
                <a:gd name="f53" fmla="*/ f40 1 f24"/>
                <a:gd name="f54" fmla="*/ f41 1 f24"/>
                <a:gd name="f55" fmla="*/ f42 f18 1"/>
                <a:gd name="f56" fmla="*/ f43 f18 1"/>
                <a:gd name="f57" fmla="*/ f45 f19 1"/>
                <a:gd name="f58" fmla="*/ f44 f19 1"/>
                <a:gd name="f59" fmla="*/ f47 f18 1"/>
                <a:gd name="f60" fmla="*/ f48 f19 1"/>
                <a:gd name="f61" fmla="*/ f49 f19 1"/>
                <a:gd name="f62" fmla="*/ f50 f18 1"/>
                <a:gd name="f63" fmla="*/ f51 f19 1"/>
                <a:gd name="f64" fmla="*/ f52 f18 1"/>
                <a:gd name="f65" fmla="*/ f53 f19 1"/>
                <a:gd name="f66" fmla="*/ f54 f19 1"/>
              </a:gdLst>
              <a:ahLst/>
              <a:cxnLst>
                <a:cxn ang="3cd4">
                  <a:pos x="hc" y="t"/>
                </a:cxn>
                <a:cxn ang="0">
                  <a:pos x="r" y="vc"/>
                </a:cxn>
                <a:cxn ang="cd4">
                  <a:pos x="hc" y="b"/>
                </a:cxn>
                <a:cxn ang="cd2">
                  <a:pos x="l" y="vc"/>
                </a:cxn>
                <a:cxn ang="f46">
                  <a:pos x="f59" y="f60"/>
                </a:cxn>
                <a:cxn ang="f46">
                  <a:pos x="f59" y="f61"/>
                </a:cxn>
                <a:cxn ang="f46">
                  <a:pos x="f62" y="f63"/>
                </a:cxn>
                <a:cxn ang="f46">
                  <a:pos x="f64" y="f65"/>
                </a:cxn>
                <a:cxn ang="f46">
                  <a:pos x="f62" y="f66"/>
                </a:cxn>
              </a:cxnLst>
              <a:rect l="f55" t="f58" r="f56" b="f57"/>
              <a:pathLst>
                <a:path w="538821" h="1125373">
                  <a:moveTo>
                    <a:pt x="f6" y="f5"/>
                  </a:moveTo>
                  <a:lnTo>
                    <a:pt x="f6" y="f7"/>
                  </a:lnTo>
                  <a:lnTo>
                    <a:pt x="f8" y="f9"/>
                  </a:lnTo>
                  <a:cubicBezTo>
                    <a:pt x="f10" y="f11"/>
                    <a:pt x="f5" y="f12"/>
                    <a:pt x="f5" y="f13"/>
                  </a:cubicBezTo>
                  <a:cubicBezTo>
                    <a:pt x="f5" y="f14"/>
                    <a:pt x="f10" y="f15"/>
                    <a:pt x="f8" y="f16"/>
                  </a:cubicBezTo>
                  <a:close/>
                </a:path>
              </a:pathLst>
            </a:custGeom>
            <a:solidFill>
              <a:srgbClr val="EFF0E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7" name="Freeform 19">
              <a:extLst>
                <a:ext uri="{FF2B5EF4-FFF2-40B4-BE49-F238E27FC236}">
                  <a16:creationId xmlns:a16="http://schemas.microsoft.com/office/drawing/2014/main" id="{E48BA305-050A-1B50-F333-F6EC0949076C}"/>
                </a:ext>
              </a:extLst>
            </p:cNvPr>
            <p:cNvSpPr/>
            <p:nvPr/>
          </p:nvSpPr>
          <p:spPr>
            <a:xfrm>
              <a:off x="11653177" y="2180551"/>
              <a:ext cx="538819" cy="1125370"/>
            </a:xfrm>
            <a:custGeom>
              <a:avLst/>
              <a:gdLst>
                <a:gd name="f0" fmla="val 10800000"/>
                <a:gd name="f1" fmla="val 5400000"/>
                <a:gd name="f2" fmla="val 180"/>
                <a:gd name="f3" fmla="val w"/>
                <a:gd name="f4" fmla="val h"/>
                <a:gd name="f5" fmla="val 0"/>
                <a:gd name="f6" fmla="val 538821"/>
                <a:gd name="f7" fmla="val 1125373"/>
                <a:gd name="f8" fmla="val 451422"/>
                <a:gd name="f9" fmla="val 1116562"/>
                <a:gd name="f10" fmla="val 193796"/>
                <a:gd name="f11" fmla="val 1063844"/>
                <a:gd name="f12" fmla="val 835897"/>
                <a:gd name="f13" fmla="val 562686"/>
                <a:gd name="f14" fmla="val 289475"/>
                <a:gd name="f15" fmla="val 61528"/>
                <a:gd name="f16" fmla="val 8810"/>
                <a:gd name="f17" fmla="+- 0 0 -90"/>
                <a:gd name="f18" fmla="*/ f3 1 538821"/>
                <a:gd name="f19" fmla="*/ f4 1 1125373"/>
                <a:gd name="f20" fmla="+- f7 0 f5"/>
                <a:gd name="f21" fmla="+- f6 0 f5"/>
                <a:gd name="f22" fmla="*/ f17 f0 1"/>
                <a:gd name="f23" fmla="*/ f21 1 538821"/>
                <a:gd name="f24" fmla="*/ f20 1 1125373"/>
                <a:gd name="f25" fmla="*/ 538821 f21 1"/>
                <a:gd name="f26" fmla="*/ 0 f20 1"/>
                <a:gd name="f27" fmla="*/ 1125373 f20 1"/>
                <a:gd name="f28" fmla="*/ 451422 f21 1"/>
                <a:gd name="f29" fmla="*/ 1116562 f20 1"/>
                <a:gd name="f30" fmla="*/ 0 f21 1"/>
                <a:gd name="f31" fmla="*/ 562686 f20 1"/>
                <a:gd name="f32" fmla="*/ 8810 f20 1"/>
                <a:gd name="f33" fmla="*/ f22 1 f2"/>
                <a:gd name="f34" fmla="*/ f25 1 538821"/>
                <a:gd name="f35" fmla="*/ f26 1 1125373"/>
                <a:gd name="f36" fmla="*/ f27 1 1125373"/>
                <a:gd name="f37" fmla="*/ f28 1 538821"/>
                <a:gd name="f38" fmla="*/ f29 1 1125373"/>
                <a:gd name="f39" fmla="*/ f30 1 538821"/>
                <a:gd name="f40" fmla="*/ f31 1 1125373"/>
                <a:gd name="f41" fmla="*/ f32 1 1125373"/>
                <a:gd name="f42" fmla="*/ f5 1 f23"/>
                <a:gd name="f43" fmla="*/ f6 1 f23"/>
                <a:gd name="f44" fmla="*/ f5 1 f24"/>
                <a:gd name="f45" fmla="*/ f7 1 f24"/>
                <a:gd name="f46" fmla="+- f33 0 f1"/>
                <a:gd name="f47" fmla="*/ f34 1 f23"/>
                <a:gd name="f48" fmla="*/ f35 1 f24"/>
                <a:gd name="f49" fmla="*/ f36 1 f24"/>
                <a:gd name="f50" fmla="*/ f37 1 f23"/>
                <a:gd name="f51" fmla="*/ f38 1 f24"/>
                <a:gd name="f52" fmla="*/ f39 1 f23"/>
                <a:gd name="f53" fmla="*/ f40 1 f24"/>
                <a:gd name="f54" fmla="*/ f41 1 f24"/>
                <a:gd name="f55" fmla="*/ f42 f18 1"/>
                <a:gd name="f56" fmla="*/ f43 f18 1"/>
                <a:gd name="f57" fmla="*/ f45 f19 1"/>
                <a:gd name="f58" fmla="*/ f44 f19 1"/>
                <a:gd name="f59" fmla="*/ f47 f18 1"/>
                <a:gd name="f60" fmla="*/ f48 f19 1"/>
                <a:gd name="f61" fmla="*/ f49 f19 1"/>
                <a:gd name="f62" fmla="*/ f50 f18 1"/>
                <a:gd name="f63" fmla="*/ f51 f19 1"/>
                <a:gd name="f64" fmla="*/ f52 f18 1"/>
                <a:gd name="f65" fmla="*/ f53 f19 1"/>
                <a:gd name="f66" fmla="*/ f54 f19 1"/>
              </a:gdLst>
              <a:ahLst/>
              <a:cxnLst>
                <a:cxn ang="3cd4">
                  <a:pos x="hc" y="t"/>
                </a:cxn>
                <a:cxn ang="0">
                  <a:pos x="r" y="vc"/>
                </a:cxn>
                <a:cxn ang="cd4">
                  <a:pos x="hc" y="b"/>
                </a:cxn>
                <a:cxn ang="cd2">
                  <a:pos x="l" y="vc"/>
                </a:cxn>
                <a:cxn ang="f46">
                  <a:pos x="f59" y="f60"/>
                </a:cxn>
                <a:cxn ang="f46">
                  <a:pos x="f59" y="f61"/>
                </a:cxn>
                <a:cxn ang="f46">
                  <a:pos x="f62" y="f63"/>
                </a:cxn>
                <a:cxn ang="f46">
                  <a:pos x="f64" y="f65"/>
                </a:cxn>
                <a:cxn ang="f46">
                  <a:pos x="f62" y="f66"/>
                </a:cxn>
              </a:cxnLst>
              <a:rect l="f55" t="f58" r="f56" b="f57"/>
              <a:pathLst>
                <a:path w="538821" h="1125373">
                  <a:moveTo>
                    <a:pt x="f6" y="f5"/>
                  </a:moveTo>
                  <a:lnTo>
                    <a:pt x="f6" y="f7"/>
                  </a:lnTo>
                  <a:lnTo>
                    <a:pt x="f8" y="f9"/>
                  </a:lnTo>
                  <a:cubicBezTo>
                    <a:pt x="f10" y="f11"/>
                    <a:pt x="f5" y="f12"/>
                    <a:pt x="f5" y="f13"/>
                  </a:cubicBezTo>
                  <a:cubicBezTo>
                    <a:pt x="f5" y="f14"/>
                    <a:pt x="f10" y="f15"/>
                    <a:pt x="f8" y="f16"/>
                  </a:cubicBezTo>
                  <a:close/>
                </a:path>
              </a:pathLst>
            </a:custGeom>
            <a:solidFill>
              <a:srgbClr val="EFF0E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8" name="Freeform 20">
              <a:extLst>
                <a:ext uri="{FF2B5EF4-FFF2-40B4-BE49-F238E27FC236}">
                  <a16:creationId xmlns:a16="http://schemas.microsoft.com/office/drawing/2014/main" id="{36217B9C-CDB8-A0EE-A18B-866AA1C1F43B}"/>
                </a:ext>
              </a:extLst>
            </p:cNvPr>
            <p:cNvSpPr/>
            <p:nvPr/>
          </p:nvSpPr>
          <p:spPr>
            <a:xfrm>
              <a:off x="11653177" y="809042"/>
              <a:ext cx="538819" cy="1125370"/>
            </a:xfrm>
            <a:custGeom>
              <a:avLst/>
              <a:gdLst>
                <a:gd name="f0" fmla="val 10800000"/>
                <a:gd name="f1" fmla="val 5400000"/>
                <a:gd name="f2" fmla="val 180"/>
                <a:gd name="f3" fmla="val w"/>
                <a:gd name="f4" fmla="val h"/>
                <a:gd name="f5" fmla="val 0"/>
                <a:gd name="f6" fmla="val 538821"/>
                <a:gd name="f7" fmla="val 1125373"/>
                <a:gd name="f8" fmla="val 451422"/>
                <a:gd name="f9" fmla="val 1116562"/>
                <a:gd name="f10" fmla="val 193796"/>
                <a:gd name="f11" fmla="val 1063844"/>
                <a:gd name="f12" fmla="val 835897"/>
                <a:gd name="f13" fmla="val 562686"/>
                <a:gd name="f14" fmla="val 289475"/>
                <a:gd name="f15" fmla="val 61528"/>
                <a:gd name="f16" fmla="val 8810"/>
                <a:gd name="f17" fmla="+- 0 0 -90"/>
                <a:gd name="f18" fmla="*/ f3 1 538821"/>
                <a:gd name="f19" fmla="*/ f4 1 1125373"/>
                <a:gd name="f20" fmla="+- f7 0 f5"/>
                <a:gd name="f21" fmla="+- f6 0 f5"/>
                <a:gd name="f22" fmla="*/ f17 f0 1"/>
                <a:gd name="f23" fmla="*/ f21 1 538821"/>
                <a:gd name="f24" fmla="*/ f20 1 1125373"/>
                <a:gd name="f25" fmla="*/ 538821 f21 1"/>
                <a:gd name="f26" fmla="*/ 0 f20 1"/>
                <a:gd name="f27" fmla="*/ 1125373 f20 1"/>
                <a:gd name="f28" fmla="*/ 451422 f21 1"/>
                <a:gd name="f29" fmla="*/ 1116562 f20 1"/>
                <a:gd name="f30" fmla="*/ 0 f21 1"/>
                <a:gd name="f31" fmla="*/ 562686 f20 1"/>
                <a:gd name="f32" fmla="*/ 8810 f20 1"/>
                <a:gd name="f33" fmla="*/ f22 1 f2"/>
                <a:gd name="f34" fmla="*/ f25 1 538821"/>
                <a:gd name="f35" fmla="*/ f26 1 1125373"/>
                <a:gd name="f36" fmla="*/ f27 1 1125373"/>
                <a:gd name="f37" fmla="*/ f28 1 538821"/>
                <a:gd name="f38" fmla="*/ f29 1 1125373"/>
                <a:gd name="f39" fmla="*/ f30 1 538821"/>
                <a:gd name="f40" fmla="*/ f31 1 1125373"/>
                <a:gd name="f41" fmla="*/ f32 1 1125373"/>
                <a:gd name="f42" fmla="*/ f5 1 f23"/>
                <a:gd name="f43" fmla="*/ f6 1 f23"/>
                <a:gd name="f44" fmla="*/ f5 1 f24"/>
                <a:gd name="f45" fmla="*/ f7 1 f24"/>
                <a:gd name="f46" fmla="+- f33 0 f1"/>
                <a:gd name="f47" fmla="*/ f34 1 f23"/>
                <a:gd name="f48" fmla="*/ f35 1 f24"/>
                <a:gd name="f49" fmla="*/ f36 1 f24"/>
                <a:gd name="f50" fmla="*/ f37 1 f23"/>
                <a:gd name="f51" fmla="*/ f38 1 f24"/>
                <a:gd name="f52" fmla="*/ f39 1 f23"/>
                <a:gd name="f53" fmla="*/ f40 1 f24"/>
                <a:gd name="f54" fmla="*/ f41 1 f24"/>
                <a:gd name="f55" fmla="*/ f42 f18 1"/>
                <a:gd name="f56" fmla="*/ f43 f18 1"/>
                <a:gd name="f57" fmla="*/ f45 f19 1"/>
                <a:gd name="f58" fmla="*/ f44 f19 1"/>
                <a:gd name="f59" fmla="*/ f47 f18 1"/>
                <a:gd name="f60" fmla="*/ f48 f19 1"/>
                <a:gd name="f61" fmla="*/ f49 f19 1"/>
                <a:gd name="f62" fmla="*/ f50 f18 1"/>
                <a:gd name="f63" fmla="*/ f51 f19 1"/>
                <a:gd name="f64" fmla="*/ f52 f18 1"/>
                <a:gd name="f65" fmla="*/ f53 f19 1"/>
                <a:gd name="f66" fmla="*/ f54 f19 1"/>
              </a:gdLst>
              <a:ahLst/>
              <a:cxnLst>
                <a:cxn ang="3cd4">
                  <a:pos x="hc" y="t"/>
                </a:cxn>
                <a:cxn ang="0">
                  <a:pos x="r" y="vc"/>
                </a:cxn>
                <a:cxn ang="cd4">
                  <a:pos x="hc" y="b"/>
                </a:cxn>
                <a:cxn ang="cd2">
                  <a:pos x="l" y="vc"/>
                </a:cxn>
                <a:cxn ang="f46">
                  <a:pos x="f59" y="f60"/>
                </a:cxn>
                <a:cxn ang="f46">
                  <a:pos x="f59" y="f61"/>
                </a:cxn>
                <a:cxn ang="f46">
                  <a:pos x="f62" y="f63"/>
                </a:cxn>
                <a:cxn ang="f46">
                  <a:pos x="f64" y="f65"/>
                </a:cxn>
                <a:cxn ang="f46">
                  <a:pos x="f62" y="f66"/>
                </a:cxn>
              </a:cxnLst>
              <a:rect l="f55" t="f58" r="f56" b="f57"/>
              <a:pathLst>
                <a:path w="538821" h="1125373">
                  <a:moveTo>
                    <a:pt x="f6" y="f5"/>
                  </a:moveTo>
                  <a:lnTo>
                    <a:pt x="f6" y="f7"/>
                  </a:lnTo>
                  <a:lnTo>
                    <a:pt x="f8" y="f9"/>
                  </a:lnTo>
                  <a:cubicBezTo>
                    <a:pt x="f10" y="f11"/>
                    <a:pt x="f5" y="f12"/>
                    <a:pt x="f5" y="f13"/>
                  </a:cubicBezTo>
                  <a:cubicBezTo>
                    <a:pt x="f5" y="f14"/>
                    <a:pt x="f10" y="f15"/>
                    <a:pt x="f8" y="f16"/>
                  </a:cubicBezTo>
                  <a:close/>
                </a:path>
              </a:pathLst>
            </a:custGeom>
            <a:solidFill>
              <a:srgbClr val="00B2F3"/>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9" name="Freeform 21">
              <a:extLst>
                <a:ext uri="{FF2B5EF4-FFF2-40B4-BE49-F238E27FC236}">
                  <a16:creationId xmlns:a16="http://schemas.microsoft.com/office/drawing/2014/main" id="{AC954133-6F44-FF8A-2C63-A7DC1DE8DFAF}"/>
                </a:ext>
              </a:extLst>
            </p:cNvPr>
            <p:cNvSpPr/>
            <p:nvPr/>
          </p:nvSpPr>
          <p:spPr>
            <a:xfrm>
              <a:off x="11653177" y="0"/>
              <a:ext cx="538819" cy="562895"/>
            </a:xfrm>
            <a:custGeom>
              <a:avLst/>
              <a:gdLst>
                <a:gd name="f0" fmla="val 10800000"/>
                <a:gd name="f1" fmla="val 5400000"/>
                <a:gd name="f2" fmla="val 180"/>
                <a:gd name="f3" fmla="val w"/>
                <a:gd name="f4" fmla="val h"/>
                <a:gd name="f5" fmla="val 0"/>
                <a:gd name="f6" fmla="val 538821"/>
                <a:gd name="f7" fmla="val 562898"/>
                <a:gd name="f8" fmla="val 21"/>
                <a:gd name="f9" fmla="val 451422"/>
                <a:gd name="f10" fmla="val 554087"/>
                <a:gd name="f11" fmla="val 193796"/>
                <a:gd name="f12" fmla="val 501369"/>
                <a:gd name="f13" fmla="val 273422"/>
                <a:gd name="f14" fmla="val 211"/>
                <a:gd name="f15" fmla="+- 0 0 -90"/>
                <a:gd name="f16" fmla="*/ f3 1 538821"/>
                <a:gd name="f17" fmla="*/ f4 1 562898"/>
                <a:gd name="f18" fmla="+- f7 0 f5"/>
                <a:gd name="f19" fmla="+- f6 0 f5"/>
                <a:gd name="f20" fmla="*/ f15 f0 1"/>
                <a:gd name="f21" fmla="*/ f19 1 538821"/>
                <a:gd name="f22" fmla="*/ f18 1 562898"/>
                <a:gd name="f23" fmla="*/ 21 f19 1"/>
                <a:gd name="f24" fmla="*/ 0 f18 1"/>
                <a:gd name="f25" fmla="*/ 538821 f19 1"/>
                <a:gd name="f26" fmla="*/ 562898 f18 1"/>
                <a:gd name="f27" fmla="*/ 451422 f19 1"/>
                <a:gd name="f28" fmla="*/ 554087 f18 1"/>
                <a:gd name="f29" fmla="*/ 0 f19 1"/>
                <a:gd name="f30" fmla="*/ 211 f18 1"/>
                <a:gd name="f31" fmla="*/ f20 1 f2"/>
                <a:gd name="f32" fmla="*/ f23 1 538821"/>
                <a:gd name="f33" fmla="*/ f24 1 562898"/>
                <a:gd name="f34" fmla="*/ f25 1 538821"/>
                <a:gd name="f35" fmla="*/ f26 1 562898"/>
                <a:gd name="f36" fmla="*/ f27 1 538821"/>
                <a:gd name="f37" fmla="*/ f28 1 562898"/>
                <a:gd name="f38" fmla="*/ f29 1 538821"/>
                <a:gd name="f39" fmla="*/ f30 1 562898"/>
                <a:gd name="f40" fmla="*/ f5 1 f21"/>
                <a:gd name="f41" fmla="*/ f6 1 f21"/>
                <a:gd name="f42" fmla="*/ f5 1 f22"/>
                <a:gd name="f43" fmla="*/ f7 1 f22"/>
                <a:gd name="f44" fmla="+- f31 0 f1"/>
                <a:gd name="f45" fmla="*/ f32 1 f21"/>
                <a:gd name="f46" fmla="*/ f33 1 f22"/>
                <a:gd name="f47" fmla="*/ f34 1 f21"/>
                <a:gd name="f48" fmla="*/ f35 1 f22"/>
                <a:gd name="f49" fmla="*/ f36 1 f21"/>
                <a:gd name="f50" fmla="*/ f37 1 f22"/>
                <a:gd name="f51" fmla="*/ f38 1 f21"/>
                <a:gd name="f52" fmla="*/ f39 1 f22"/>
                <a:gd name="f53" fmla="*/ f40 f16 1"/>
                <a:gd name="f54" fmla="*/ f41 f16 1"/>
                <a:gd name="f55" fmla="*/ f43 f17 1"/>
                <a:gd name="f56" fmla="*/ f42 f17 1"/>
                <a:gd name="f57" fmla="*/ f45 f16 1"/>
                <a:gd name="f58" fmla="*/ f46 f17 1"/>
                <a:gd name="f59" fmla="*/ f47 f16 1"/>
                <a:gd name="f60" fmla="*/ f48 f17 1"/>
                <a:gd name="f61" fmla="*/ f49 f16 1"/>
                <a:gd name="f62" fmla="*/ f50 f17 1"/>
                <a:gd name="f63" fmla="*/ f51 f16 1"/>
                <a:gd name="f64" fmla="*/ f52 f17 1"/>
              </a:gdLst>
              <a:ahLst/>
              <a:cxnLst>
                <a:cxn ang="3cd4">
                  <a:pos x="hc" y="t"/>
                </a:cxn>
                <a:cxn ang="0">
                  <a:pos x="r" y="vc"/>
                </a:cxn>
                <a:cxn ang="cd4">
                  <a:pos x="hc" y="b"/>
                </a:cxn>
                <a:cxn ang="cd2">
                  <a:pos x="l" y="vc"/>
                </a:cxn>
                <a:cxn ang="f44">
                  <a:pos x="f57" y="f58"/>
                </a:cxn>
                <a:cxn ang="f44">
                  <a:pos x="f59" y="f58"/>
                </a:cxn>
                <a:cxn ang="f44">
                  <a:pos x="f59" y="f60"/>
                </a:cxn>
                <a:cxn ang="f44">
                  <a:pos x="f61" y="f62"/>
                </a:cxn>
                <a:cxn ang="f44">
                  <a:pos x="f63" y="f64"/>
                </a:cxn>
              </a:cxnLst>
              <a:rect l="f53" t="f56" r="f54" b="f55"/>
              <a:pathLst>
                <a:path w="538821" h="562898">
                  <a:moveTo>
                    <a:pt x="f8" y="f5"/>
                  </a:moveTo>
                  <a:lnTo>
                    <a:pt x="f6" y="f5"/>
                  </a:lnTo>
                  <a:lnTo>
                    <a:pt x="f6" y="f7"/>
                  </a:lnTo>
                  <a:lnTo>
                    <a:pt x="f9" y="f10"/>
                  </a:lnTo>
                  <a:cubicBezTo>
                    <a:pt x="f11" y="f12"/>
                    <a:pt x="f5" y="f13"/>
                    <a:pt x="f5" y="f14"/>
                  </a:cubicBezTo>
                  <a:close/>
                </a:path>
              </a:pathLst>
            </a:custGeom>
            <a:solidFill>
              <a:srgbClr val="EFF0E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grpSp>
      <p:sp>
        <p:nvSpPr>
          <p:cNvPr id="10" name="Title 1">
            <a:extLst>
              <a:ext uri="{FF2B5EF4-FFF2-40B4-BE49-F238E27FC236}">
                <a16:creationId xmlns:a16="http://schemas.microsoft.com/office/drawing/2014/main" id="{3F18E267-E0E4-B875-0D89-B66CCF63F75C}"/>
              </a:ext>
            </a:extLst>
          </p:cNvPr>
          <p:cNvSpPr txBox="1">
            <a:spLocks noGrp="1"/>
          </p:cNvSpPr>
          <p:nvPr>
            <p:ph type="title"/>
          </p:nvPr>
        </p:nvSpPr>
        <p:spPr/>
        <p:txBody>
          <a:bodyPr/>
          <a:lstStyle>
            <a:lvl1pPr>
              <a:defRPr/>
            </a:lvl1pPr>
          </a:lstStyle>
          <a:p>
            <a:pPr lvl="0"/>
            <a:r>
              <a:rPr lang="en-US"/>
              <a:t>Click to edit Master title style</a:t>
            </a:r>
          </a:p>
        </p:txBody>
      </p:sp>
      <p:sp>
        <p:nvSpPr>
          <p:cNvPr id="11" name="Date Placeholder 2">
            <a:extLst>
              <a:ext uri="{FF2B5EF4-FFF2-40B4-BE49-F238E27FC236}">
                <a16:creationId xmlns:a16="http://schemas.microsoft.com/office/drawing/2014/main" id="{6C70CD0D-CB1D-6E1D-D709-761C7888EF70}"/>
              </a:ext>
            </a:extLst>
          </p:cNvPr>
          <p:cNvSpPr txBox="1">
            <a:spLocks noGrp="1"/>
          </p:cNvSpPr>
          <p:nvPr>
            <p:ph type="dt" sz="half" idx="7"/>
          </p:nvPr>
        </p:nvSpPr>
        <p:spPr/>
        <p:txBody>
          <a:bodyPr/>
          <a:lstStyle>
            <a:lvl1pPr>
              <a:defRPr/>
            </a:lvl1pPr>
          </a:lstStyle>
          <a:p>
            <a:pPr lvl="0"/>
            <a:fld id="{E9D4D733-4EE8-4696-8E9B-01DC96C957FD}" type="datetime1">
              <a:rPr lang="en-US"/>
              <a:pPr lvl="0"/>
              <a:t>4/24/2023</a:t>
            </a:fld>
            <a:endParaRPr lang="en-US"/>
          </a:p>
        </p:txBody>
      </p:sp>
      <p:sp>
        <p:nvSpPr>
          <p:cNvPr id="12" name="Footer Placeholder 3">
            <a:extLst>
              <a:ext uri="{FF2B5EF4-FFF2-40B4-BE49-F238E27FC236}">
                <a16:creationId xmlns:a16="http://schemas.microsoft.com/office/drawing/2014/main" id="{7354FF5E-3040-F27B-9287-DFBB4A29A384}"/>
              </a:ext>
            </a:extLst>
          </p:cNvPr>
          <p:cNvSpPr txBox="1">
            <a:spLocks noGrp="1"/>
          </p:cNvSpPr>
          <p:nvPr>
            <p:ph type="ftr" sz="quarter" idx="9"/>
          </p:nvPr>
        </p:nvSpPr>
        <p:spPr/>
        <p:txBody>
          <a:bodyPr/>
          <a:lstStyle>
            <a:lvl1pPr>
              <a:defRPr/>
            </a:lvl1pPr>
          </a:lstStyle>
          <a:p>
            <a:pPr lvl="0"/>
            <a:endParaRPr lang="en-US"/>
          </a:p>
        </p:txBody>
      </p:sp>
      <p:sp>
        <p:nvSpPr>
          <p:cNvPr id="13" name="Slide Number Placeholder 4">
            <a:extLst>
              <a:ext uri="{FF2B5EF4-FFF2-40B4-BE49-F238E27FC236}">
                <a16:creationId xmlns:a16="http://schemas.microsoft.com/office/drawing/2014/main" id="{2738FE86-18E8-1D7E-D097-2150D6B99D5B}"/>
              </a:ext>
            </a:extLst>
          </p:cNvPr>
          <p:cNvSpPr txBox="1">
            <a:spLocks noGrp="1"/>
          </p:cNvSpPr>
          <p:nvPr>
            <p:ph type="sldNum" sz="quarter" idx="8"/>
          </p:nvPr>
        </p:nvSpPr>
        <p:spPr/>
        <p:txBody>
          <a:bodyPr/>
          <a:lstStyle>
            <a:lvl1pPr>
              <a:defRPr/>
            </a:lvl1pPr>
          </a:lstStyle>
          <a:p>
            <a:pPr lvl="0"/>
            <a:fld id="{3C6A6012-458E-49D3-ABC9-21A07401BB41}" type="slidenum">
              <a:t>‹#›</a:t>
            </a:fld>
            <a:endParaRPr lang="en-US"/>
          </a:p>
        </p:txBody>
      </p:sp>
      <p:cxnSp>
        <p:nvCxnSpPr>
          <p:cNvPr id="14" name="Straight Connector 5">
            <a:extLst>
              <a:ext uri="{FF2B5EF4-FFF2-40B4-BE49-F238E27FC236}">
                <a16:creationId xmlns:a16="http://schemas.microsoft.com/office/drawing/2014/main" id="{E26F7578-BF45-F643-91AE-6B375F30F601}"/>
              </a:ext>
            </a:extLst>
          </p:cNvPr>
          <p:cNvCxnSpPr/>
          <p:nvPr/>
        </p:nvCxnSpPr>
        <p:spPr>
          <a:xfrm>
            <a:off x="565154" y="6087105"/>
            <a:ext cx="11058342" cy="0"/>
          </a:xfrm>
          <a:prstGeom prst="straightConnector1">
            <a:avLst/>
          </a:prstGeom>
          <a:noFill/>
          <a:ln w="12701" cap="flat">
            <a:solidFill>
              <a:srgbClr val="A6A6A6"/>
            </a:solidFill>
            <a:prstDash val="solid"/>
            <a:miter/>
          </a:ln>
        </p:spPr>
      </p:cxnSp>
    </p:spTree>
    <p:extLst>
      <p:ext uri="{BB962C8B-B14F-4D97-AF65-F5344CB8AC3E}">
        <p14:creationId xmlns:p14="http://schemas.microsoft.com/office/powerpoint/2010/main" val="23877888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4">
            <a:extLst>
              <a:ext uri="{FF2B5EF4-FFF2-40B4-BE49-F238E27FC236}">
                <a16:creationId xmlns:a16="http://schemas.microsoft.com/office/drawing/2014/main" id="{4E733A70-C633-937A-8948-5D94F7928140}"/>
              </a:ext>
            </a:extLst>
          </p:cNvPr>
          <p:cNvSpPr txBox="1">
            <a:spLocks noGrp="1"/>
          </p:cNvSpPr>
          <p:nvPr>
            <p:ph type="dt" sz="half" idx="7"/>
          </p:nvPr>
        </p:nvSpPr>
        <p:spPr/>
        <p:txBody>
          <a:bodyPr/>
          <a:lstStyle>
            <a:lvl1pPr>
              <a:defRPr/>
            </a:lvl1pPr>
          </a:lstStyle>
          <a:p>
            <a:pPr lvl="0"/>
            <a:fld id="{7E56D834-F03E-48BE-8805-CAB671BBDAA1}" type="datetime1">
              <a:rPr lang="en-US"/>
              <a:pPr lvl="0"/>
              <a:t>4/24/2023</a:t>
            </a:fld>
            <a:endParaRPr lang="en-US"/>
          </a:p>
        </p:txBody>
      </p:sp>
      <p:sp>
        <p:nvSpPr>
          <p:cNvPr id="3" name="Footer Placeholder 5">
            <a:extLst>
              <a:ext uri="{FF2B5EF4-FFF2-40B4-BE49-F238E27FC236}">
                <a16:creationId xmlns:a16="http://schemas.microsoft.com/office/drawing/2014/main" id="{D545B446-7D05-45A5-F62D-A4BFFAD734A3}"/>
              </a:ext>
            </a:extLst>
          </p:cNvPr>
          <p:cNvSpPr txBox="1">
            <a:spLocks noGrp="1"/>
          </p:cNvSpPr>
          <p:nvPr>
            <p:ph type="ftr" sz="quarter" idx="9"/>
          </p:nvPr>
        </p:nvSpPr>
        <p:spPr/>
        <p:txBody>
          <a:bodyPr/>
          <a:lstStyle>
            <a:lvl1pPr>
              <a:defRPr/>
            </a:lvl1pPr>
          </a:lstStyle>
          <a:p>
            <a:pPr lvl="0"/>
            <a:endParaRPr lang="en-US"/>
          </a:p>
        </p:txBody>
      </p:sp>
      <p:sp>
        <p:nvSpPr>
          <p:cNvPr id="4" name="Slide Number Placeholder 6">
            <a:extLst>
              <a:ext uri="{FF2B5EF4-FFF2-40B4-BE49-F238E27FC236}">
                <a16:creationId xmlns:a16="http://schemas.microsoft.com/office/drawing/2014/main" id="{CBEEF8BC-FA67-1FC2-F3FD-C3BD664196EF}"/>
              </a:ext>
            </a:extLst>
          </p:cNvPr>
          <p:cNvSpPr txBox="1">
            <a:spLocks noGrp="1"/>
          </p:cNvSpPr>
          <p:nvPr>
            <p:ph type="sldNum" sz="quarter" idx="8"/>
          </p:nvPr>
        </p:nvSpPr>
        <p:spPr/>
        <p:txBody>
          <a:bodyPr/>
          <a:lstStyle>
            <a:lvl1pPr>
              <a:defRPr/>
            </a:lvl1pPr>
          </a:lstStyle>
          <a:p>
            <a:pPr lvl="0"/>
            <a:fld id="{B37B96B7-06DA-4FBB-93AE-298E2D083434}" type="slidenum">
              <a:t>‹#›</a:t>
            </a:fld>
            <a:endParaRPr lang="en-US"/>
          </a:p>
        </p:txBody>
      </p:sp>
    </p:spTree>
    <p:extLst>
      <p:ext uri="{BB962C8B-B14F-4D97-AF65-F5344CB8AC3E}">
        <p14:creationId xmlns:p14="http://schemas.microsoft.com/office/powerpoint/2010/main" val="2867737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2" name="Group 15">
            <a:extLst>
              <a:ext uri="{FF2B5EF4-FFF2-40B4-BE49-F238E27FC236}">
                <a16:creationId xmlns:a16="http://schemas.microsoft.com/office/drawing/2014/main" id="{AF273DF9-18D8-A0F4-D2B7-2E14A3820722}"/>
              </a:ext>
            </a:extLst>
          </p:cNvPr>
          <p:cNvGrpSpPr/>
          <p:nvPr/>
        </p:nvGrpSpPr>
        <p:grpSpPr>
          <a:xfrm>
            <a:off x="10290319" y="0"/>
            <a:ext cx="1901677" cy="6857999"/>
            <a:chOff x="10290319" y="0"/>
            <a:chExt cx="1901677" cy="6857999"/>
          </a:xfrm>
        </p:grpSpPr>
        <p:sp>
          <p:nvSpPr>
            <p:cNvPr id="3" name="Freeform 17">
              <a:extLst>
                <a:ext uri="{FF2B5EF4-FFF2-40B4-BE49-F238E27FC236}">
                  <a16:creationId xmlns:a16="http://schemas.microsoft.com/office/drawing/2014/main" id="{DB61697A-DE54-9BCD-4138-A02EB3E4BBAA}"/>
                </a:ext>
              </a:extLst>
            </p:cNvPr>
            <p:cNvSpPr/>
            <p:nvPr/>
          </p:nvSpPr>
          <p:spPr>
            <a:xfrm>
              <a:off x="10290319" y="0"/>
              <a:ext cx="1130719" cy="565574"/>
            </a:xfrm>
            <a:custGeom>
              <a:avLst/>
              <a:gdLst>
                <a:gd name="f0" fmla="val 10800000"/>
                <a:gd name="f1" fmla="val 5400000"/>
                <a:gd name="f2" fmla="val 180"/>
                <a:gd name="f3" fmla="val w"/>
                <a:gd name="f4" fmla="val h"/>
                <a:gd name="f5" fmla="val 0"/>
                <a:gd name="f6" fmla="val 1130724"/>
                <a:gd name="f7" fmla="val 565573"/>
                <a:gd name="f8" fmla="val 21"/>
                <a:gd name="f9" fmla="val 1130703"/>
                <a:gd name="f10" fmla="val 211"/>
                <a:gd name="f11" fmla="val 312452"/>
                <a:gd name="f12" fmla="val 877603"/>
                <a:gd name="f13" fmla="val 565362"/>
                <a:gd name="f14" fmla="val 253121"/>
                <a:gd name="f15" fmla="+- 0 0 -90"/>
                <a:gd name="f16" fmla="*/ f3 1 1130724"/>
                <a:gd name="f17" fmla="*/ f4 1 565573"/>
                <a:gd name="f18" fmla="+- f7 0 f5"/>
                <a:gd name="f19" fmla="+- f6 0 f5"/>
                <a:gd name="f20" fmla="*/ f15 f0 1"/>
                <a:gd name="f21" fmla="*/ f19 1 1130724"/>
                <a:gd name="f22" fmla="*/ f18 1 565573"/>
                <a:gd name="f23" fmla="*/ 21 f19 1"/>
                <a:gd name="f24" fmla="*/ 0 f18 1"/>
                <a:gd name="f25" fmla="*/ 1130703 f19 1"/>
                <a:gd name="f26" fmla="*/ 1130724 f19 1"/>
                <a:gd name="f27" fmla="*/ 211 f18 1"/>
                <a:gd name="f28" fmla="*/ 565362 f19 1"/>
                <a:gd name="f29" fmla="*/ 565573 f18 1"/>
                <a:gd name="f30" fmla="*/ 0 f19 1"/>
                <a:gd name="f31" fmla="*/ f20 1 f2"/>
                <a:gd name="f32" fmla="*/ f23 1 1130724"/>
                <a:gd name="f33" fmla="*/ f24 1 565573"/>
                <a:gd name="f34" fmla="*/ f25 1 1130724"/>
                <a:gd name="f35" fmla="*/ f26 1 1130724"/>
                <a:gd name="f36" fmla="*/ f27 1 565573"/>
                <a:gd name="f37" fmla="*/ f28 1 1130724"/>
                <a:gd name="f38" fmla="*/ f29 1 565573"/>
                <a:gd name="f39" fmla="*/ f30 1 1130724"/>
                <a:gd name="f40" fmla="*/ f5 1 f21"/>
                <a:gd name="f41" fmla="*/ f6 1 f21"/>
                <a:gd name="f42" fmla="*/ f5 1 f22"/>
                <a:gd name="f43" fmla="*/ f7 1 f22"/>
                <a:gd name="f44" fmla="+- f31 0 f1"/>
                <a:gd name="f45" fmla="*/ f32 1 f21"/>
                <a:gd name="f46" fmla="*/ f33 1 f22"/>
                <a:gd name="f47" fmla="*/ f34 1 f21"/>
                <a:gd name="f48" fmla="*/ f35 1 f21"/>
                <a:gd name="f49" fmla="*/ f36 1 f22"/>
                <a:gd name="f50" fmla="*/ f37 1 f21"/>
                <a:gd name="f51" fmla="*/ f38 1 f22"/>
                <a:gd name="f52" fmla="*/ f39 1 f21"/>
                <a:gd name="f53" fmla="*/ f40 f16 1"/>
                <a:gd name="f54" fmla="*/ f41 f16 1"/>
                <a:gd name="f55" fmla="*/ f43 f17 1"/>
                <a:gd name="f56" fmla="*/ f42 f17 1"/>
                <a:gd name="f57" fmla="*/ f45 f16 1"/>
                <a:gd name="f58" fmla="*/ f46 f17 1"/>
                <a:gd name="f59" fmla="*/ f47 f16 1"/>
                <a:gd name="f60" fmla="*/ f48 f16 1"/>
                <a:gd name="f61" fmla="*/ f49 f17 1"/>
                <a:gd name="f62" fmla="*/ f50 f16 1"/>
                <a:gd name="f63" fmla="*/ f51 f17 1"/>
                <a:gd name="f64" fmla="*/ f52 f16 1"/>
              </a:gdLst>
              <a:ahLst/>
              <a:cxnLst>
                <a:cxn ang="3cd4">
                  <a:pos x="hc" y="t"/>
                </a:cxn>
                <a:cxn ang="0">
                  <a:pos x="r" y="vc"/>
                </a:cxn>
                <a:cxn ang="cd4">
                  <a:pos x="hc" y="b"/>
                </a:cxn>
                <a:cxn ang="cd2">
                  <a:pos x="l" y="vc"/>
                </a:cxn>
                <a:cxn ang="f44">
                  <a:pos x="f57" y="f58"/>
                </a:cxn>
                <a:cxn ang="f44">
                  <a:pos x="f59" y="f58"/>
                </a:cxn>
                <a:cxn ang="f44">
                  <a:pos x="f60" y="f61"/>
                </a:cxn>
                <a:cxn ang="f44">
                  <a:pos x="f62" y="f63"/>
                </a:cxn>
                <a:cxn ang="f44">
                  <a:pos x="f64" y="f61"/>
                </a:cxn>
              </a:cxnLst>
              <a:rect l="f53" t="f56" r="f54" b="f55"/>
              <a:pathLst>
                <a:path w="1130724" h="565573">
                  <a:moveTo>
                    <a:pt x="f8" y="f5"/>
                  </a:moveTo>
                  <a:lnTo>
                    <a:pt x="f9" y="f5"/>
                  </a:lnTo>
                  <a:lnTo>
                    <a:pt x="f6" y="f10"/>
                  </a:lnTo>
                  <a:cubicBezTo>
                    <a:pt x="f6" y="f11"/>
                    <a:pt x="f12" y="f7"/>
                    <a:pt x="f13" y="f7"/>
                  </a:cubicBezTo>
                  <a:cubicBezTo>
                    <a:pt x="f14" y="f7"/>
                    <a:pt x="f5" y="f11"/>
                    <a:pt x="f5" y="f10"/>
                  </a:cubicBezTo>
                  <a:close/>
                </a:path>
              </a:pathLst>
            </a:custGeom>
            <a:solidFill>
              <a:srgbClr val="EFF0E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4" name="Freeform 18">
              <a:extLst>
                <a:ext uri="{FF2B5EF4-FFF2-40B4-BE49-F238E27FC236}">
                  <a16:creationId xmlns:a16="http://schemas.microsoft.com/office/drawing/2014/main" id="{183D0901-E2E2-D60D-6E14-6380EAE5B055}"/>
                </a:ext>
              </a:extLst>
            </p:cNvPr>
            <p:cNvSpPr/>
            <p:nvPr/>
          </p:nvSpPr>
          <p:spPr>
            <a:xfrm>
              <a:off x="11653177" y="6295095"/>
              <a:ext cx="538819" cy="562904"/>
            </a:xfrm>
            <a:custGeom>
              <a:avLst/>
              <a:gdLst>
                <a:gd name="f0" fmla="val 10800000"/>
                <a:gd name="f1" fmla="val 5400000"/>
                <a:gd name="f2" fmla="val 180"/>
                <a:gd name="f3" fmla="val w"/>
                <a:gd name="f4" fmla="val h"/>
                <a:gd name="f5" fmla="val 0"/>
                <a:gd name="f6" fmla="val 538821"/>
                <a:gd name="f7" fmla="val 562907"/>
                <a:gd name="f8" fmla="val 22"/>
                <a:gd name="f9" fmla="val 562686"/>
                <a:gd name="f10" fmla="val 289475"/>
                <a:gd name="f11" fmla="val 193796"/>
                <a:gd name="f12" fmla="val 61528"/>
                <a:gd name="f13" fmla="val 451422"/>
                <a:gd name="f14" fmla="val 8810"/>
                <a:gd name="f15" fmla="+- 0 0 -90"/>
                <a:gd name="f16" fmla="*/ f3 1 538821"/>
                <a:gd name="f17" fmla="*/ f4 1 562907"/>
                <a:gd name="f18" fmla="+- f7 0 f5"/>
                <a:gd name="f19" fmla="+- f6 0 f5"/>
                <a:gd name="f20" fmla="*/ f15 f0 1"/>
                <a:gd name="f21" fmla="*/ f19 1 538821"/>
                <a:gd name="f22" fmla="*/ f18 1 562907"/>
                <a:gd name="f23" fmla="*/ 538821 f19 1"/>
                <a:gd name="f24" fmla="*/ 0 f18 1"/>
                <a:gd name="f25" fmla="*/ 562907 f18 1"/>
                <a:gd name="f26" fmla="*/ 22 f19 1"/>
                <a:gd name="f27" fmla="*/ 0 f19 1"/>
                <a:gd name="f28" fmla="*/ 562686 f18 1"/>
                <a:gd name="f29" fmla="*/ 451422 f19 1"/>
                <a:gd name="f30" fmla="*/ 8810 f18 1"/>
                <a:gd name="f31" fmla="*/ f20 1 f2"/>
                <a:gd name="f32" fmla="*/ f23 1 538821"/>
                <a:gd name="f33" fmla="*/ f24 1 562907"/>
                <a:gd name="f34" fmla="*/ f25 1 562907"/>
                <a:gd name="f35" fmla="*/ f26 1 538821"/>
                <a:gd name="f36" fmla="*/ f27 1 538821"/>
                <a:gd name="f37" fmla="*/ f28 1 562907"/>
                <a:gd name="f38" fmla="*/ f29 1 538821"/>
                <a:gd name="f39" fmla="*/ f30 1 562907"/>
                <a:gd name="f40" fmla="*/ f5 1 f21"/>
                <a:gd name="f41" fmla="*/ f6 1 f21"/>
                <a:gd name="f42" fmla="*/ f5 1 f22"/>
                <a:gd name="f43" fmla="*/ f7 1 f22"/>
                <a:gd name="f44" fmla="+- f31 0 f1"/>
                <a:gd name="f45" fmla="*/ f32 1 f21"/>
                <a:gd name="f46" fmla="*/ f33 1 f22"/>
                <a:gd name="f47" fmla="*/ f34 1 f22"/>
                <a:gd name="f48" fmla="*/ f35 1 f21"/>
                <a:gd name="f49" fmla="*/ f36 1 f21"/>
                <a:gd name="f50" fmla="*/ f37 1 f22"/>
                <a:gd name="f51" fmla="*/ f38 1 f21"/>
                <a:gd name="f52" fmla="*/ f39 1 f22"/>
                <a:gd name="f53" fmla="*/ f40 f16 1"/>
                <a:gd name="f54" fmla="*/ f41 f16 1"/>
                <a:gd name="f55" fmla="*/ f43 f17 1"/>
                <a:gd name="f56" fmla="*/ f42 f17 1"/>
                <a:gd name="f57" fmla="*/ f45 f16 1"/>
                <a:gd name="f58" fmla="*/ f46 f17 1"/>
                <a:gd name="f59" fmla="*/ f47 f17 1"/>
                <a:gd name="f60" fmla="*/ f48 f16 1"/>
                <a:gd name="f61" fmla="*/ f49 f16 1"/>
                <a:gd name="f62" fmla="*/ f50 f17 1"/>
                <a:gd name="f63" fmla="*/ f51 f16 1"/>
                <a:gd name="f64" fmla="*/ f52 f17 1"/>
              </a:gdLst>
              <a:ahLst/>
              <a:cxnLst>
                <a:cxn ang="3cd4">
                  <a:pos x="hc" y="t"/>
                </a:cxn>
                <a:cxn ang="0">
                  <a:pos x="r" y="vc"/>
                </a:cxn>
                <a:cxn ang="cd4">
                  <a:pos x="hc" y="b"/>
                </a:cxn>
                <a:cxn ang="cd2">
                  <a:pos x="l" y="vc"/>
                </a:cxn>
                <a:cxn ang="f44">
                  <a:pos x="f57" y="f58"/>
                </a:cxn>
                <a:cxn ang="f44">
                  <a:pos x="f57" y="f59"/>
                </a:cxn>
                <a:cxn ang="f44">
                  <a:pos x="f60" y="f59"/>
                </a:cxn>
                <a:cxn ang="f44">
                  <a:pos x="f61" y="f62"/>
                </a:cxn>
                <a:cxn ang="f44">
                  <a:pos x="f63" y="f64"/>
                </a:cxn>
              </a:cxnLst>
              <a:rect l="f53" t="f56" r="f54" b="f55"/>
              <a:pathLst>
                <a:path w="538821" h="562907">
                  <a:moveTo>
                    <a:pt x="f6" y="f5"/>
                  </a:moveTo>
                  <a:lnTo>
                    <a:pt x="f6" y="f7"/>
                  </a:lnTo>
                  <a:lnTo>
                    <a:pt x="f8" y="f7"/>
                  </a:lnTo>
                  <a:lnTo>
                    <a:pt x="f5" y="f9"/>
                  </a:lnTo>
                  <a:cubicBezTo>
                    <a:pt x="f5" y="f10"/>
                    <a:pt x="f11" y="f12"/>
                    <a:pt x="f13" y="f14"/>
                  </a:cubicBezTo>
                  <a:close/>
                </a:path>
              </a:pathLst>
            </a:custGeom>
            <a:solidFill>
              <a:srgbClr val="EFF0E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5" name="Freeform 19">
              <a:extLst>
                <a:ext uri="{FF2B5EF4-FFF2-40B4-BE49-F238E27FC236}">
                  <a16:creationId xmlns:a16="http://schemas.microsoft.com/office/drawing/2014/main" id="{62BEFBE7-9D8E-B829-35DF-42C6DA3C9E4D}"/>
                </a:ext>
              </a:extLst>
            </p:cNvPr>
            <p:cNvSpPr/>
            <p:nvPr/>
          </p:nvSpPr>
          <p:spPr>
            <a:xfrm>
              <a:off x="11653177" y="3552069"/>
              <a:ext cx="538819" cy="1125370"/>
            </a:xfrm>
            <a:custGeom>
              <a:avLst/>
              <a:gdLst>
                <a:gd name="f0" fmla="val 10800000"/>
                <a:gd name="f1" fmla="val 5400000"/>
                <a:gd name="f2" fmla="val 180"/>
                <a:gd name="f3" fmla="val w"/>
                <a:gd name="f4" fmla="val h"/>
                <a:gd name="f5" fmla="val 0"/>
                <a:gd name="f6" fmla="val 538821"/>
                <a:gd name="f7" fmla="val 1125373"/>
                <a:gd name="f8" fmla="val 451422"/>
                <a:gd name="f9" fmla="val 1116562"/>
                <a:gd name="f10" fmla="val 193796"/>
                <a:gd name="f11" fmla="val 1063844"/>
                <a:gd name="f12" fmla="val 835897"/>
                <a:gd name="f13" fmla="val 562686"/>
                <a:gd name="f14" fmla="val 289475"/>
                <a:gd name="f15" fmla="val 61528"/>
                <a:gd name="f16" fmla="val 8810"/>
                <a:gd name="f17" fmla="+- 0 0 -90"/>
                <a:gd name="f18" fmla="*/ f3 1 538821"/>
                <a:gd name="f19" fmla="*/ f4 1 1125373"/>
                <a:gd name="f20" fmla="+- f7 0 f5"/>
                <a:gd name="f21" fmla="+- f6 0 f5"/>
                <a:gd name="f22" fmla="*/ f17 f0 1"/>
                <a:gd name="f23" fmla="*/ f21 1 538821"/>
                <a:gd name="f24" fmla="*/ f20 1 1125373"/>
                <a:gd name="f25" fmla="*/ 538821 f21 1"/>
                <a:gd name="f26" fmla="*/ 0 f20 1"/>
                <a:gd name="f27" fmla="*/ 1125373 f20 1"/>
                <a:gd name="f28" fmla="*/ 451422 f21 1"/>
                <a:gd name="f29" fmla="*/ 1116562 f20 1"/>
                <a:gd name="f30" fmla="*/ 0 f21 1"/>
                <a:gd name="f31" fmla="*/ 562686 f20 1"/>
                <a:gd name="f32" fmla="*/ 8810 f20 1"/>
                <a:gd name="f33" fmla="*/ f22 1 f2"/>
                <a:gd name="f34" fmla="*/ f25 1 538821"/>
                <a:gd name="f35" fmla="*/ f26 1 1125373"/>
                <a:gd name="f36" fmla="*/ f27 1 1125373"/>
                <a:gd name="f37" fmla="*/ f28 1 538821"/>
                <a:gd name="f38" fmla="*/ f29 1 1125373"/>
                <a:gd name="f39" fmla="*/ f30 1 538821"/>
                <a:gd name="f40" fmla="*/ f31 1 1125373"/>
                <a:gd name="f41" fmla="*/ f32 1 1125373"/>
                <a:gd name="f42" fmla="*/ f5 1 f23"/>
                <a:gd name="f43" fmla="*/ f6 1 f23"/>
                <a:gd name="f44" fmla="*/ f5 1 f24"/>
                <a:gd name="f45" fmla="*/ f7 1 f24"/>
                <a:gd name="f46" fmla="+- f33 0 f1"/>
                <a:gd name="f47" fmla="*/ f34 1 f23"/>
                <a:gd name="f48" fmla="*/ f35 1 f24"/>
                <a:gd name="f49" fmla="*/ f36 1 f24"/>
                <a:gd name="f50" fmla="*/ f37 1 f23"/>
                <a:gd name="f51" fmla="*/ f38 1 f24"/>
                <a:gd name="f52" fmla="*/ f39 1 f23"/>
                <a:gd name="f53" fmla="*/ f40 1 f24"/>
                <a:gd name="f54" fmla="*/ f41 1 f24"/>
                <a:gd name="f55" fmla="*/ f42 f18 1"/>
                <a:gd name="f56" fmla="*/ f43 f18 1"/>
                <a:gd name="f57" fmla="*/ f45 f19 1"/>
                <a:gd name="f58" fmla="*/ f44 f19 1"/>
                <a:gd name="f59" fmla="*/ f47 f18 1"/>
                <a:gd name="f60" fmla="*/ f48 f19 1"/>
                <a:gd name="f61" fmla="*/ f49 f19 1"/>
                <a:gd name="f62" fmla="*/ f50 f18 1"/>
                <a:gd name="f63" fmla="*/ f51 f19 1"/>
                <a:gd name="f64" fmla="*/ f52 f18 1"/>
                <a:gd name="f65" fmla="*/ f53 f19 1"/>
                <a:gd name="f66" fmla="*/ f54 f19 1"/>
              </a:gdLst>
              <a:ahLst/>
              <a:cxnLst>
                <a:cxn ang="3cd4">
                  <a:pos x="hc" y="t"/>
                </a:cxn>
                <a:cxn ang="0">
                  <a:pos x="r" y="vc"/>
                </a:cxn>
                <a:cxn ang="cd4">
                  <a:pos x="hc" y="b"/>
                </a:cxn>
                <a:cxn ang="cd2">
                  <a:pos x="l" y="vc"/>
                </a:cxn>
                <a:cxn ang="f46">
                  <a:pos x="f59" y="f60"/>
                </a:cxn>
                <a:cxn ang="f46">
                  <a:pos x="f59" y="f61"/>
                </a:cxn>
                <a:cxn ang="f46">
                  <a:pos x="f62" y="f63"/>
                </a:cxn>
                <a:cxn ang="f46">
                  <a:pos x="f64" y="f65"/>
                </a:cxn>
                <a:cxn ang="f46">
                  <a:pos x="f62" y="f66"/>
                </a:cxn>
              </a:cxnLst>
              <a:rect l="f55" t="f58" r="f56" b="f57"/>
              <a:pathLst>
                <a:path w="538821" h="1125373">
                  <a:moveTo>
                    <a:pt x="f6" y="f5"/>
                  </a:moveTo>
                  <a:lnTo>
                    <a:pt x="f6" y="f7"/>
                  </a:lnTo>
                  <a:lnTo>
                    <a:pt x="f8" y="f9"/>
                  </a:lnTo>
                  <a:cubicBezTo>
                    <a:pt x="f10" y="f11"/>
                    <a:pt x="f5" y="f12"/>
                    <a:pt x="f5" y="f13"/>
                  </a:cubicBezTo>
                  <a:cubicBezTo>
                    <a:pt x="f5" y="f14"/>
                    <a:pt x="f10" y="f15"/>
                    <a:pt x="f8" y="f16"/>
                  </a:cubicBezTo>
                  <a:close/>
                </a:path>
              </a:pathLst>
            </a:custGeom>
            <a:solidFill>
              <a:srgbClr val="EFF0E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6" name="Freeform 20">
              <a:extLst>
                <a:ext uri="{FF2B5EF4-FFF2-40B4-BE49-F238E27FC236}">
                  <a16:creationId xmlns:a16="http://schemas.microsoft.com/office/drawing/2014/main" id="{9FA4B868-F066-49B6-5A47-7B5B73978393}"/>
                </a:ext>
              </a:extLst>
            </p:cNvPr>
            <p:cNvSpPr/>
            <p:nvPr/>
          </p:nvSpPr>
          <p:spPr>
            <a:xfrm>
              <a:off x="11653177" y="2180551"/>
              <a:ext cx="538819" cy="1125370"/>
            </a:xfrm>
            <a:custGeom>
              <a:avLst/>
              <a:gdLst>
                <a:gd name="f0" fmla="val 10800000"/>
                <a:gd name="f1" fmla="val 5400000"/>
                <a:gd name="f2" fmla="val 180"/>
                <a:gd name="f3" fmla="val w"/>
                <a:gd name="f4" fmla="val h"/>
                <a:gd name="f5" fmla="val 0"/>
                <a:gd name="f6" fmla="val 538821"/>
                <a:gd name="f7" fmla="val 1125373"/>
                <a:gd name="f8" fmla="val 451422"/>
                <a:gd name="f9" fmla="val 1116562"/>
                <a:gd name="f10" fmla="val 193796"/>
                <a:gd name="f11" fmla="val 1063844"/>
                <a:gd name="f12" fmla="val 835897"/>
                <a:gd name="f13" fmla="val 562686"/>
                <a:gd name="f14" fmla="val 289475"/>
                <a:gd name="f15" fmla="val 61528"/>
                <a:gd name="f16" fmla="val 8810"/>
                <a:gd name="f17" fmla="+- 0 0 -90"/>
                <a:gd name="f18" fmla="*/ f3 1 538821"/>
                <a:gd name="f19" fmla="*/ f4 1 1125373"/>
                <a:gd name="f20" fmla="+- f7 0 f5"/>
                <a:gd name="f21" fmla="+- f6 0 f5"/>
                <a:gd name="f22" fmla="*/ f17 f0 1"/>
                <a:gd name="f23" fmla="*/ f21 1 538821"/>
                <a:gd name="f24" fmla="*/ f20 1 1125373"/>
                <a:gd name="f25" fmla="*/ 538821 f21 1"/>
                <a:gd name="f26" fmla="*/ 0 f20 1"/>
                <a:gd name="f27" fmla="*/ 1125373 f20 1"/>
                <a:gd name="f28" fmla="*/ 451422 f21 1"/>
                <a:gd name="f29" fmla="*/ 1116562 f20 1"/>
                <a:gd name="f30" fmla="*/ 0 f21 1"/>
                <a:gd name="f31" fmla="*/ 562686 f20 1"/>
                <a:gd name="f32" fmla="*/ 8810 f20 1"/>
                <a:gd name="f33" fmla="*/ f22 1 f2"/>
                <a:gd name="f34" fmla="*/ f25 1 538821"/>
                <a:gd name="f35" fmla="*/ f26 1 1125373"/>
                <a:gd name="f36" fmla="*/ f27 1 1125373"/>
                <a:gd name="f37" fmla="*/ f28 1 538821"/>
                <a:gd name="f38" fmla="*/ f29 1 1125373"/>
                <a:gd name="f39" fmla="*/ f30 1 538821"/>
                <a:gd name="f40" fmla="*/ f31 1 1125373"/>
                <a:gd name="f41" fmla="*/ f32 1 1125373"/>
                <a:gd name="f42" fmla="*/ f5 1 f23"/>
                <a:gd name="f43" fmla="*/ f6 1 f23"/>
                <a:gd name="f44" fmla="*/ f5 1 f24"/>
                <a:gd name="f45" fmla="*/ f7 1 f24"/>
                <a:gd name="f46" fmla="+- f33 0 f1"/>
                <a:gd name="f47" fmla="*/ f34 1 f23"/>
                <a:gd name="f48" fmla="*/ f35 1 f24"/>
                <a:gd name="f49" fmla="*/ f36 1 f24"/>
                <a:gd name="f50" fmla="*/ f37 1 f23"/>
                <a:gd name="f51" fmla="*/ f38 1 f24"/>
                <a:gd name="f52" fmla="*/ f39 1 f23"/>
                <a:gd name="f53" fmla="*/ f40 1 f24"/>
                <a:gd name="f54" fmla="*/ f41 1 f24"/>
                <a:gd name="f55" fmla="*/ f42 f18 1"/>
                <a:gd name="f56" fmla="*/ f43 f18 1"/>
                <a:gd name="f57" fmla="*/ f45 f19 1"/>
                <a:gd name="f58" fmla="*/ f44 f19 1"/>
                <a:gd name="f59" fmla="*/ f47 f18 1"/>
                <a:gd name="f60" fmla="*/ f48 f19 1"/>
                <a:gd name="f61" fmla="*/ f49 f19 1"/>
                <a:gd name="f62" fmla="*/ f50 f18 1"/>
                <a:gd name="f63" fmla="*/ f51 f19 1"/>
                <a:gd name="f64" fmla="*/ f52 f18 1"/>
                <a:gd name="f65" fmla="*/ f53 f19 1"/>
                <a:gd name="f66" fmla="*/ f54 f19 1"/>
              </a:gdLst>
              <a:ahLst/>
              <a:cxnLst>
                <a:cxn ang="3cd4">
                  <a:pos x="hc" y="t"/>
                </a:cxn>
                <a:cxn ang="0">
                  <a:pos x="r" y="vc"/>
                </a:cxn>
                <a:cxn ang="cd4">
                  <a:pos x="hc" y="b"/>
                </a:cxn>
                <a:cxn ang="cd2">
                  <a:pos x="l" y="vc"/>
                </a:cxn>
                <a:cxn ang="f46">
                  <a:pos x="f59" y="f60"/>
                </a:cxn>
                <a:cxn ang="f46">
                  <a:pos x="f59" y="f61"/>
                </a:cxn>
                <a:cxn ang="f46">
                  <a:pos x="f62" y="f63"/>
                </a:cxn>
                <a:cxn ang="f46">
                  <a:pos x="f64" y="f65"/>
                </a:cxn>
                <a:cxn ang="f46">
                  <a:pos x="f62" y="f66"/>
                </a:cxn>
              </a:cxnLst>
              <a:rect l="f55" t="f58" r="f56" b="f57"/>
              <a:pathLst>
                <a:path w="538821" h="1125373">
                  <a:moveTo>
                    <a:pt x="f6" y="f5"/>
                  </a:moveTo>
                  <a:lnTo>
                    <a:pt x="f6" y="f7"/>
                  </a:lnTo>
                  <a:lnTo>
                    <a:pt x="f8" y="f9"/>
                  </a:lnTo>
                  <a:cubicBezTo>
                    <a:pt x="f10" y="f11"/>
                    <a:pt x="f5" y="f12"/>
                    <a:pt x="f5" y="f13"/>
                  </a:cubicBezTo>
                  <a:cubicBezTo>
                    <a:pt x="f5" y="f14"/>
                    <a:pt x="f10" y="f15"/>
                    <a:pt x="f8" y="f16"/>
                  </a:cubicBezTo>
                  <a:close/>
                </a:path>
              </a:pathLst>
            </a:custGeom>
            <a:solidFill>
              <a:srgbClr val="EFF0E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7" name="Freeform 21">
              <a:extLst>
                <a:ext uri="{FF2B5EF4-FFF2-40B4-BE49-F238E27FC236}">
                  <a16:creationId xmlns:a16="http://schemas.microsoft.com/office/drawing/2014/main" id="{5DD15CAF-D100-4598-5CE1-0B834182A088}"/>
                </a:ext>
              </a:extLst>
            </p:cNvPr>
            <p:cNvSpPr/>
            <p:nvPr/>
          </p:nvSpPr>
          <p:spPr>
            <a:xfrm>
              <a:off x="11653177" y="809042"/>
              <a:ext cx="538819" cy="1125370"/>
            </a:xfrm>
            <a:custGeom>
              <a:avLst/>
              <a:gdLst>
                <a:gd name="f0" fmla="val 10800000"/>
                <a:gd name="f1" fmla="val 5400000"/>
                <a:gd name="f2" fmla="val 180"/>
                <a:gd name="f3" fmla="val w"/>
                <a:gd name="f4" fmla="val h"/>
                <a:gd name="f5" fmla="val 0"/>
                <a:gd name="f6" fmla="val 538821"/>
                <a:gd name="f7" fmla="val 1125373"/>
                <a:gd name="f8" fmla="val 451422"/>
                <a:gd name="f9" fmla="val 1116562"/>
                <a:gd name="f10" fmla="val 193796"/>
                <a:gd name="f11" fmla="val 1063844"/>
                <a:gd name="f12" fmla="val 835897"/>
                <a:gd name="f13" fmla="val 562686"/>
                <a:gd name="f14" fmla="val 289475"/>
                <a:gd name="f15" fmla="val 61528"/>
                <a:gd name="f16" fmla="val 8810"/>
                <a:gd name="f17" fmla="+- 0 0 -90"/>
                <a:gd name="f18" fmla="*/ f3 1 538821"/>
                <a:gd name="f19" fmla="*/ f4 1 1125373"/>
                <a:gd name="f20" fmla="+- f7 0 f5"/>
                <a:gd name="f21" fmla="+- f6 0 f5"/>
                <a:gd name="f22" fmla="*/ f17 f0 1"/>
                <a:gd name="f23" fmla="*/ f21 1 538821"/>
                <a:gd name="f24" fmla="*/ f20 1 1125373"/>
                <a:gd name="f25" fmla="*/ 538821 f21 1"/>
                <a:gd name="f26" fmla="*/ 0 f20 1"/>
                <a:gd name="f27" fmla="*/ 1125373 f20 1"/>
                <a:gd name="f28" fmla="*/ 451422 f21 1"/>
                <a:gd name="f29" fmla="*/ 1116562 f20 1"/>
                <a:gd name="f30" fmla="*/ 0 f21 1"/>
                <a:gd name="f31" fmla="*/ 562686 f20 1"/>
                <a:gd name="f32" fmla="*/ 8810 f20 1"/>
                <a:gd name="f33" fmla="*/ f22 1 f2"/>
                <a:gd name="f34" fmla="*/ f25 1 538821"/>
                <a:gd name="f35" fmla="*/ f26 1 1125373"/>
                <a:gd name="f36" fmla="*/ f27 1 1125373"/>
                <a:gd name="f37" fmla="*/ f28 1 538821"/>
                <a:gd name="f38" fmla="*/ f29 1 1125373"/>
                <a:gd name="f39" fmla="*/ f30 1 538821"/>
                <a:gd name="f40" fmla="*/ f31 1 1125373"/>
                <a:gd name="f41" fmla="*/ f32 1 1125373"/>
                <a:gd name="f42" fmla="*/ f5 1 f23"/>
                <a:gd name="f43" fmla="*/ f6 1 f23"/>
                <a:gd name="f44" fmla="*/ f5 1 f24"/>
                <a:gd name="f45" fmla="*/ f7 1 f24"/>
                <a:gd name="f46" fmla="+- f33 0 f1"/>
                <a:gd name="f47" fmla="*/ f34 1 f23"/>
                <a:gd name="f48" fmla="*/ f35 1 f24"/>
                <a:gd name="f49" fmla="*/ f36 1 f24"/>
                <a:gd name="f50" fmla="*/ f37 1 f23"/>
                <a:gd name="f51" fmla="*/ f38 1 f24"/>
                <a:gd name="f52" fmla="*/ f39 1 f23"/>
                <a:gd name="f53" fmla="*/ f40 1 f24"/>
                <a:gd name="f54" fmla="*/ f41 1 f24"/>
                <a:gd name="f55" fmla="*/ f42 f18 1"/>
                <a:gd name="f56" fmla="*/ f43 f18 1"/>
                <a:gd name="f57" fmla="*/ f45 f19 1"/>
                <a:gd name="f58" fmla="*/ f44 f19 1"/>
                <a:gd name="f59" fmla="*/ f47 f18 1"/>
                <a:gd name="f60" fmla="*/ f48 f19 1"/>
                <a:gd name="f61" fmla="*/ f49 f19 1"/>
                <a:gd name="f62" fmla="*/ f50 f18 1"/>
                <a:gd name="f63" fmla="*/ f51 f19 1"/>
                <a:gd name="f64" fmla="*/ f52 f18 1"/>
                <a:gd name="f65" fmla="*/ f53 f19 1"/>
                <a:gd name="f66" fmla="*/ f54 f19 1"/>
              </a:gdLst>
              <a:ahLst/>
              <a:cxnLst>
                <a:cxn ang="3cd4">
                  <a:pos x="hc" y="t"/>
                </a:cxn>
                <a:cxn ang="0">
                  <a:pos x="r" y="vc"/>
                </a:cxn>
                <a:cxn ang="cd4">
                  <a:pos x="hc" y="b"/>
                </a:cxn>
                <a:cxn ang="cd2">
                  <a:pos x="l" y="vc"/>
                </a:cxn>
                <a:cxn ang="f46">
                  <a:pos x="f59" y="f60"/>
                </a:cxn>
                <a:cxn ang="f46">
                  <a:pos x="f59" y="f61"/>
                </a:cxn>
                <a:cxn ang="f46">
                  <a:pos x="f62" y="f63"/>
                </a:cxn>
                <a:cxn ang="f46">
                  <a:pos x="f64" y="f65"/>
                </a:cxn>
                <a:cxn ang="f46">
                  <a:pos x="f62" y="f66"/>
                </a:cxn>
              </a:cxnLst>
              <a:rect l="f55" t="f58" r="f56" b="f57"/>
              <a:pathLst>
                <a:path w="538821" h="1125373">
                  <a:moveTo>
                    <a:pt x="f6" y="f5"/>
                  </a:moveTo>
                  <a:lnTo>
                    <a:pt x="f6" y="f7"/>
                  </a:lnTo>
                  <a:lnTo>
                    <a:pt x="f8" y="f9"/>
                  </a:lnTo>
                  <a:cubicBezTo>
                    <a:pt x="f10" y="f11"/>
                    <a:pt x="f5" y="f12"/>
                    <a:pt x="f5" y="f13"/>
                  </a:cubicBezTo>
                  <a:cubicBezTo>
                    <a:pt x="f5" y="f14"/>
                    <a:pt x="f10" y="f15"/>
                    <a:pt x="f8" y="f16"/>
                  </a:cubicBezTo>
                  <a:close/>
                </a:path>
              </a:pathLst>
            </a:custGeom>
            <a:solidFill>
              <a:srgbClr val="00B2F3"/>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8" name="Freeform 22">
              <a:extLst>
                <a:ext uri="{FF2B5EF4-FFF2-40B4-BE49-F238E27FC236}">
                  <a16:creationId xmlns:a16="http://schemas.microsoft.com/office/drawing/2014/main" id="{780A45DD-E140-CAB2-4199-17628DC42C39}"/>
                </a:ext>
              </a:extLst>
            </p:cNvPr>
            <p:cNvSpPr/>
            <p:nvPr/>
          </p:nvSpPr>
          <p:spPr>
            <a:xfrm>
              <a:off x="11653177" y="0"/>
              <a:ext cx="538819" cy="562895"/>
            </a:xfrm>
            <a:custGeom>
              <a:avLst/>
              <a:gdLst>
                <a:gd name="f0" fmla="val 10800000"/>
                <a:gd name="f1" fmla="val 5400000"/>
                <a:gd name="f2" fmla="val 180"/>
                <a:gd name="f3" fmla="val w"/>
                <a:gd name="f4" fmla="val h"/>
                <a:gd name="f5" fmla="val 0"/>
                <a:gd name="f6" fmla="val 538821"/>
                <a:gd name="f7" fmla="val 562898"/>
                <a:gd name="f8" fmla="val 21"/>
                <a:gd name="f9" fmla="val 451422"/>
                <a:gd name="f10" fmla="val 554087"/>
                <a:gd name="f11" fmla="val 193796"/>
                <a:gd name="f12" fmla="val 501369"/>
                <a:gd name="f13" fmla="val 273422"/>
                <a:gd name="f14" fmla="val 211"/>
                <a:gd name="f15" fmla="+- 0 0 -90"/>
                <a:gd name="f16" fmla="*/ f3 1 538821"/>
                <a:gd name="f17" fmla="*/ f4 1 562898"/>
                <a:gd name="f18" fmla="+- f7 0 f5"/>
                <a:gd name="f19" fmla="+- f6 0 f5"/>
                <a:gd name="f20" fmla="*/ f15 f0 1"/>
                <a:gd name="f21" fmla="*/ f19 1 538821"/>
                <a:gd name="f22" fmla="*/ f18 1 562898"/>
                <a:gd name="f23" fmla="*/ 21 f19 1"/>
                <a:gd name="f24" fmla="*/ 0 f18 1"/>
                <a:gd name="f25" fmla="*/ 538821 f19 1"/>
                <a:gd name="f26" fmla="*/ 562898 f18 1"/>
                <a:gd name="f27" fmla="*/ 451422 f19 1"/>
                <a:gd name="f28" fmla="*/ 554087 f18 1"/>
                <a:gd name="f29" fmla="*/ 0 f19 1"/>
                <a:gd name="f30" fmla="*/ 211 f18 1"/>
                <a:gd name="f31" fmla="*/ f20 1 f2"/>
                <a:gd name="f32" fmla="*/ f23 1 538821"/>
                <a:gd name="f33" fmla="*/ f24 1 562898"/>
                <a:gd name="f34" fmla="*/ f25 1 538821"/>
                <a:gd name="f35" fmla="*/ f26 1 562898"/>
                <a:gd name="f36" fmla="*/ f27 1 538821"/>
                <a:gd name="f37" fmla="*/ f28 1 562898"/>
                <a:gd name="f38" fmla="*/ f29 1 538821"/>
                <a:gd name="f39" fmla="*/ f30 1 562898"/>
                <a:gd name="f40" fmla="*/ f5 1 f21"/>
                <a:gd name="f41" fmla="*/ f6 1 f21"/>
                <a:gd name="f42" fmla="*/ f5 1 f22"/>
                <a:gd name="f43" fmla="*/ f7 1 f22"/>
                <a:gd name="f44" fmla="+- f31 0 f1"/>
                <a:gd name="f45" fmla="*/ f32 1 f21"/>
                <a:gd name="f46" fmla="*/ f33 1 f22"/>
                <a:gd name="f47" fmla="*/ f34 1 f21"/>
                <a:gd name="f48" fmla="*/ f35 1 f22"/>
                <a:gd name="f49" fmla="*/ f36 1 f21"/>
                <a:gd name="f50" fmla="*/ f37 1 f22"/>
                <a:gd name="f51" fmla="*/ f38 1 f21"/>
                <a:gd name="f52" fmla="*/ f39 1 f22"/>
                <a:gd name="f53" fmla="*/ f40 f16 1"/>
                <a:gd name="f54" fmla="*/ f41 f16 1"/>
                <a:gd name="f55" fmla="*/ f43 f17 1"/>
                <a:gd name="f56" fmla="*/ f42 f17 1"/>
                <a:gd name="f57" fmla="*/ f45 f16 1"/>
                <a:gd name="f58" fmla="*/ f46 f17 1"/>
                <a:gd name="f59" fmla="*/ f47 f16 1"/>
                <a:gd name="f60" fmla="*/ f48 f17 1"/>
                <a:gd name="f61" fmla="*/ f49 f16 1"/>
                <a:gd name="f62" fmla="*/ f50 f17 1"/>
                <a:gd name="f63" fmla="*/ f51 f16 1"/>
                <a:gd name="f64" fmla="*/ f52 f17 1"/>
              </a:gdLst>
              <a:ahLst/>
              <a:cxnLst>
                <a:cxn ang="3cd4">
                  <a:pos x="hc" y="t"/>
                </a:cxn>
                <a:cxn ang="0">
                  <a:pos x="r" y="vc"/>
                </a:cxn>
                <a:cxn ang="cd4">
                  <a:pos x="hc" y="b"/>
                </a:cxn>
                <a:cxn ang="cd2">
                  <a:pos x="l" y="vc"/>
                </a:cxn>
                <a:cxn ang="f44">
                  <a:pos x="f57" y="f58"/>
                </a:cxn>
                <a:cxn ang="f44">
                  <a:pos x="f59" y="f58"/>
                </a:cxn>
                <a:cxn ang="f44">
                  <a:pos x="f59" y="f60"/>
                </a:cxn>
                <a:cxn ang="f44">
                  <a:pos x="f61" y="f62"/>
                </a:cxn>
                <a:cxn ang="f44">
                  <a:pos x="f63" y="f64"/>
                </a:cxn>
              </a:cxnLst>
              <a:rect l="f53" t="f56" r="f54" b="f55"/>
              <a:pathLst>
                <a:path w="538821" h="562898">
                  <a:moveTo>
                    <a:pt x="f8" y="f5"/>
                  </a:moveTo>
                  <a:lnTo>
                    <a:pt x="f6" y="f5"/>
                  </a:lnTo>
                  <a:lnTo>
                    <a:pt x="f6" y="f7"/>
                  </a:lnTo>
                  <a:lnTo>
                    <a:pt x="f9" y="f10"/>
                  </a:lnTo>
                  <a:cubicBezTo>
                    <a:pt x="f11" y="f12"/>
                    <a:pt x="f5" y="f13"/>
                    <a:pt x="f5" y="f14"/>
                  </a:cubicBezTo>
                  <a:close/>
                </a:path>
              </a:pathLst>
            </a:custGeom>
            <a:solidFill>
              <a:srgbClr val="EFF0E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grpSp>
      <p:sp>
        <p:nvSpPr>
          <p:cNvPr id="9" name="Title 1">
            <a:extLst>
              <a:ext uri="{FF2B5EF4-FFF2-40B4-BE49-F238E27FC236}">
                <a16:creationId xmlns:a16="http://schemas.microsoft.com/office/drawing/2014/main" id="{2D5997A9-A9E7-B39F-03D1-7A602BF0A93F}"/>
              </a:ext>
            </a:extLst>
          </p:cNvPr>
          <p:cNvSpPr txBox="1">
            <a:spLocks noGrp="1"/>
          </p:cNvSpPr>
          <p:nvPr>
            <p:ph type="title"/>
          </p:nvPr>
        </p:nvSpPr>
        <p:spPr>
          <a:xfrm>
            <a:off x="565154" y="764968"/>
            <a:ext cx="3609978" cy="1395045"/>
          </a:xfrm>
        </p:spPr>
        <p:txBody>
          <a:bodyPr/>
          <a:lstStyle>
            <a:lvl1pPr>
              <a:defRPr sz="3200"/>
            </a:lvl1pPr>
          </a:lstStyle>
          <a:p>
            <a:pPr lvl="0"/>
            <a:r>
              <a:rPr lang="en-US"/>
              <a:t>Click to edit Master title style</a:t>
            </a:r>
          </a:p>
        </p:txBody>
      </p:sp>
      <p:sp>
        <p:nvSpPr>
          <p:cNvPr id="10" name="Content Placeholder 2">
            <a:extLst>
              <a:ext uri="{FF2B5EF4-FFF2-40B4-BE49-F238E27FC236}">
                <a16:creationId xmlns:a16="http://schemas.microsoft.com/office/drawing/2014/main" id="{22834B4E-5615-4AFA-0B3B-FDAFF9620FF3}"/>
              </a:ext>
            </a:extLst>
          </p:cNvPr>
          <p:cNvSpPr txBox="1">
            <a:spLocks noGrp="1"/>
          </p:cNvSpPr>
          <p:nvPr>
            <p:ph idx="1"/>
          </p:nvPr>
        </p:nvSpPr>
        <p:spPr>
          <a:xfrm>
            <a:off x="5104830" y="770894"/>
            <a:ext cx="6112517" cy="4800572"/>
          </a:xfrm>
        </p:spPr>
        <p:txBody>
          <a:bodyPr/>
          <a:lstStyle>
            <a:lvl1pPr>
              <a:defRPr sz="2800"/>
            </a:lvl1pPr>
            <a:lvl2pPr>
              <a:defRPr sz="2400"/>
            </a:lvl2pPr>
            <a:lvl3pPr>
              <a:defRPr sz="2000"/>
            </a:lvl3pPr>
            <a:lvl4pPr>
              <a:defRPr sz="18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Text Placeholder 3">
            <a:extLst>
              <a:ext uri="{FF2B5EF4-FFF2-40B4-BE49-F238E27FC236}">
                <a16:creationId xmlns:a16="http://schemas.microsoft.com/office/drawing/2014/main" id="{711A0098-410F-D2DC-8CA1-68574767F516}"/>
              </a:ext>
            </a:extLst>
          </p:cNvPr>
          <p:cNvSpPr txBox="1">
            <a:spLocks noGrp="1"/>
          </p:cNvSpPr>
          <p:nvPr>
            <p:ph type="body" idx="2"/>
          </p:nvPr>
        </p:nvSpPr>
        <p:spPr>
          <a:xfrm>
            <a:off x="565154" y="2160013"/>
            <a:ext cx="3609987" cy="3708970"/>
          </a:xfrm>
        </p:spPr>
        <p:txBody>
          <a:bodyPr/>
          <a:lstStyle>
            <a:lvl1pPr marL="0" indent="0">
              <a:buNone/>
              <a:defRPr sz="1600"/>
            </a:lvl1pPr>
          </a:lstStyle>
          <a:p>
            <a:pPr lvl="0"/>
            <a:r>
              <a:rPr lang="en-US"/>
              <a:t>Click to edit Master text styles</a:t>
            </a:r>
          </a:p>
        </p:txBody>
      </p:sp>
      <p:sp>
        <p:nvSpPr>
          <p:cNvPr id="12" name="Date Placeholder 4">
            <a:extLst>
              <a:ext uri="{FF2B5EF4-FFF2-40B4-BE49-F238E27FC236}">
                <a16:creationId xmlns:a16="http://schemas.microsoft.com/office/drawing/2014/main" id="{A7CB7212-1B36-FD6E-823C-5AF79669E276}"/>
              </a:ext>
            </a:extLst>
          </p:cNvPr>
          <p:cNvSpPr txBox="1">
            <a:spLocks noGrp="1"/>
          </p:cNvSpPr>
          <p:nvPr>
            <p:ph type="dt" sz="half" idx="7"/>
          </p:nvPr>
        </p:nvSpPr>
        <p:spPr/>
        <p:txBody>
          <a:bodyPr/>
          <a:lstStyle>
            <a:lvl1pPr>
              <a:defRPr/>
            </a:lvl1pPr>
          </a:lstStyle>
          <a:p>
            <a:pPr lvl="0"/>
            <a:fld id="{F1077CD3-30B0-40C1-B175-57C4C0BBBC49}" type="datetime1">
              <a:rPr lang="en-US"/>
              <a:pPr lvl="0"/>
              <a:t>4/24/2023</a:t>
            </a:fld>
            <a:endParaRPr lang="en-US"/>
          </a:p>
        </p:txBody>
      </p:sp>
      <p:sp>
        <p:nvSpPr>
          <p:cNvPr id="13" name="Footer Placeholder 5">
            <a:extLst>
              <a:ext uri="{FF2B5EF4-FFF2-40B4-BE49-F238E27FC236}">
                <a16:creationId xmlns:a16="http://schemas.microsoft.com/office/drawing/2014/main" id="{D328AF73-6855-FF08-BF99-3A751C1B5E05}"/>
              </a:ext>
            </a:extLst>
          </p:cNvPr>
          <p:cNvSpPr txBox="1">
            <a:spLocks noGrp="1"/>
          </p:cNvSpPr>
          <p:nvPr>
            <p:ph type="ftr" sz="quarter" idx="9"/>
          </p:nvPr>
        </p:nvSpPr>
        <p:spPr/>
        <p:txBody>
          <a:bodyPr/>
          <a:lstStyle>
            <a:lvl1pPr>
              <a:defRPr/>
            </a:lvl1pPr>
          </a:lstStyle>
          <a:p>
            <a:pPr lvl="0"/>
            <a:endParaRPr lang="en-US"/>
          </a:p>
        </p:txBody>
      </p:sp>
      <p:sp>
        <p:nvSpPr>
          <p:cNvPr id="14" name="Slide Number Placeholder 6">
            <a:extLst>
              <a:ext uri="{FF2B5EF4-FFF2-40B4-BE49-F238E27FC236}">
                <a16:creationId xmlns:a16="http://schemas.microsoft.com/office/drawing/2014/main" id="{58DCF507-A48D-7398-66FB-D29A7AC61176}"/>
              </a:ext>
            </a:extLst>
          </p:cNvPr>
          <p:cNvSpPr txBox="1">
            <a:spLocks noGrp="1"/>
          </p:cNvSpPr>
          <p:nvPr>
            <p:ph type="sldNum" sz="quarter" idx="8"/>
          </p:nvPr>
        </p:nvSpPr>
        <p:spPr/>
        <p:txBody>
          <a:bodyPr/>
          <a:lstStyle>
            <a:lvl1pPr>
              <a:defRPr/>
            </a:lvl1pPr>
          </a:lstStyle>
          <a:p>
            <a:pPr lvl="0"/>
            <a:fld id="{0162D6CC-3A8B-4635-A552-7FD2983D95DF}" type="slidenum">
              <a:t>‹#›</a:t>
            </a:fld>
            <a:endParaRPr lang="en-US"/>
          </a:p>
        </p:txBody>
      </p:sp>
      <p:cxnSp>
        <p:nvCxnSpPr>
          <p:cNvPr id="15" name="Straight Connector 7">
            <a:extLst>
              <a:ext uri="{FF2B5EF4-FFF2-40B4-BE49-F238E27FC236}">
                <a16:creationId xmlns:a16="http://schemas.microsoft.com/office/drawing/2014/main" id="{5E749E90-6246-0D00-4475-99D7895C8BBE}"/>
              </a:ext>
            </a:extLst>
          </p:cNvPr>
          <p:cNvCxnSpPr/>
          <p:nvPr/>
        </p:nvCxnSpPr>
        <p:spPr>
          <a:xfrm>
            <a:off x="565154" y="6087105"/>
            <a:ext cx="11058342" cy="0"/>
          </a:xfrm>
          <a:prstGeom prst="straightConnector1">
            <a:avLst/>
          </a:prstGeom>
          <a:noFill/>
          <a:ln w="12701" cap="flat">
            <a:solidFill>
              <a:srgbClr val="A6A6A6"/>
            </a:solidFill>
            <a:prstDash val="solid"/>
            <a:miter/>
          </a:ln>
        </p:spPr>
      </p:cxnSp>
    </p:spTree>
    <p:extLst>
      <p:ext uri="{BB962C8B-B14F-4D97-AF65-F5344CB8AC3E}">
        <p14:creationId xmlns:p14="http://schemas.microsoft.com/office/powerpoint/2010/main" val="6030667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2" name="Group 15">
            <a:extLst>
              <a:ext uri="{FF2B5EF4-FFF2-40B4-BE49-F238E27FC236}">
                <a16:creationId xmlns:a16="http://schemas.microsoft.com/office/drawing/2014/main" id="{E6306879-8E18-884A-5F5C-A0331C0BD970}"/>
              </a:ext>
            </a:extLst>
          </p:cNvPr>
          <p:cNvGrpSpPr/>
          <p:nvPr/>
        </p:nvGrpSpPr>
        <p:grpSpPr>
          <a:xfrm>
            <a:off x="10290319" y="0"/>
            <a:ext cx="1901677" cy="6857999"/>
            <a:chOff x="10290319" y="0"/>
            <a:chExt cx="1901677" cy="6857999"/>
          </a:xfrm>
        </p:grpSpPr>
        <p:sp>
          <p:nvSpPr>
            <p:cNvPr id="3" name="Oval 16">
              <a:extLst>
                <a:ext uri="{FF2B5EF4-FFF2-40B4-BE49-F238E27FC236}">
                  <a16:creationId xmlns:a16="http://schemas.microsoft.com/office/drawing/2014/main" id="{AFF9F2AB-B815-D3FA-ECA1-EDE898CAE7A3}"/>
                </a:ext>
              </a:extLst>
            </p:cNvPr>
            <p:cNvSpPr/>
            <p:nvPr/>
          </p:nvSpPr>
          <p:spPr>
            <a:xfrm>
              <a:off x="10290319" y="806363"/>
              <a:ext cx="1130719" cy="1130719"/>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EFF0E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4" name="Freeform 17">
              <a:extLst>
                <a:ext uri="{FF2B5EF4-FFF2-40B4-BE49-F238E27FC236}">
                  <a16:creationId xmlns:a16="http://schemas.microsoft.com/office/drawing/2014/main" id="{0EC7DC64-66B6-E82B-5492-51AD4D1F5A8F}"/>
                </a:ext>
              </a:extLst>
            </p:cNvPr>
            <p:cNvSpPr/>
            <p:nvPr/>
          </p:nvSpPr>
          <p:spPr>
            <a:xfrm>
              <a:off x="10290319" y="0"/>
              <a:ext cx="1130719" cy="565574"/>
            </a:xfrm>
            <a:custGeom>
              <a:avLst/>
              <a:gdLst>
                <a:gd name="f0" fmla="val 10800000"/>
                <a:gd name="f1" fmla="val 5400000"/>
                <a:gd name="f2" fmla="val 180"/>
                <a:gd name="f3" fmla="val w"/>
                <a:gd name="f4" fmla="val h"/>
                <a:gd name="f5" fmla="val 0"/>
                <a:gd name="f6" fmla="val 1130724"/>
                <a:gd name="f7" fmla="val 565573"/>
                <a:gd name="f8" fmla="val 21"/>
                <a:gd name="f9" fmla="val 1130703"/>
                <a:gd name="f10" fmla="val 211"/>
                <a:gd name="f11" fmla="val 312452"/>
                <a:gd name="f12" fmla="val 877603"/>
                <a:gd name="f13" fmla="val 565362"/>
                <a:gd name="f14" fmla="val 253121"/>
                <a:gd name="f15" fmla="+- 0 0 -90"/>
                <a:gd name="f16" fmla="*/ f3 1 1130724"/>
                <a:gd name="f17" fmla="*/ f4 1 565573"/>
                <a:gd name="f18" fmla="+- f7 0 f5"/>
                <a:gd name="f19" fmla="+- f6 0 f5"/>
                <a:gd name="f20" fmla="*/ f15 f0 1"/>
                <a:gd name="f21" fmla="*/ f19 1 1130724"/>
                <a:gd name="f22" fmla="*/ f18 1 565573"/>
                <a:gd name="f23" fmla="*/ 21 f19 1"/>
                <a:gd name="f24" fmla="*/ 0 f18 1"/>
                <a:gd name="f25" fmla="*/ 1130703 f19 1"/>
                <a:gd name="f26" fmla="*/ 1130724 f19 1"/>
                <a:gd name="f27" fmla="*/ 211 f18 1"/>
                <a:gd name="f28" fmla="*/ 565362 f19 1"/>
                <a:gd name="f29" fmla="*/ 565573 f18 1"/>
                <a:gd name="f30" fmla="*/ 0 f19 1"/>
                <a:gd name="f31" fmla="*/ f20 1 f2"/>
                <a:gd name="f32" fmla="*/ f23 1 1130724"/>
                <a:gd name="f33" fmla="*/ f24 1 565573"/>
                <a:gd name="f34" fmla="*/ f25 1 1130724"/>
                <a:gd name="f35" fmla="*/ f26 1 1130724"/>
                <a:gd name="f36" fmla="*/ f27 1 565573"/>
                <a:gd name="f37" fmla="*/ f28 1 1130724"/>
                <a:gd name="f38" fmla="*/ f29 1 565573"/>
                <a:gd name="f39" fmla="*/ f30 1 1130724"/>
                <a:gd name="f40" fmla="*/ f5 1 f21"/>
                <a:gd name="f41" fmla="*/ f6 1 f21"/>
                <a:gd name="f42" fmla="*/ f5 1 f22"/>
                <a:gd name="f43" fmla="*/ f7 1 f22"/>
                <a:gd name="f44" fmla="+- f31 0 f1"/>
                <a:gd name="f45" fmla="*/ f32 1 f21"/>
                <a:gd name="f46" fmla="*/ f33 1 f22"/>
                <a:gd name="f47" fmla="*/ f34 1 f21"/>
                <a:gd name="f48" fmla="*/ f35 1 f21"/>
                <a:gd name="f49" fmla="*/ f36 1 f22"/>
                <a:gd name="f50" fmla="*/ f37 1 f21"/>
                <a:gd name="f51" fmla="*/ f38 1 f22"/>
                <a:gd name="f52" fmla="*/ f39 1 f21"/>
                <a:gd name="f53" fmla="*/ f40 f16 1"/>
                <a:gd name="f54" fmla="*/ f41 f16 1"/>
                <a:gd name="f55" fmla="*/ f43 f17 1"/>
                <a:gd name="f56" fmla="*/ f42 f17 1"/>
                <a:gd name="f57" fmla="*/ f45 f16 1"/>
                <a:gd name="f58" fmla="*/ f46 f17 1"/>
                <a:gd name="f59" fmla="*/ f47 f16 1"/>
                <a:gd name="f60" fmla="*/ f48 f16 1"/>
                <a:gd name="f61" fmla="*/ f49 f17 1"/>
                <a:gd name="f62" fmla="*/ f50 f16 1"/>
                <a:gd name="f63" fmla="*/ f51 f17 1"/>
                <a:gd name="f64" fmla="*/ f52 f16 1"/>
              </a:gdLst>
              <a:ahLst/>
              <a:cxnLst>
                <a:cxn ang="3cd4">
                  <a:pos x="hc" y="t"/>
                </a:cxn>
                <a:cxn ang="0">
                  <a:pos x="r" y="vc"/>
                </a:cxn>
                <a:cxn ang="cd4">
                  <a:pos x="hc" y="b"/>
                </a:cxn>
                <a:cxn ang="cd2">
                  <a:pos x="l" y="vc"/>
                </a:cxn>
                <a:cxn ang="f44">
                  <a:pos x="f57" y="f58"/>
                </a:cxn>
                <a:cxn ang="f44">
                  <a:pos x="f59" y="f58"/>
                </a:cxn>
                <a:cxn ang="f44">
                  <a:pos x="f60" y="f61"/>
                </a:cxn>
                <a:cxn ang="f44">
                  <a:pos x="f62" y="f63"/>
                </a:cxn>
                <a:cxn ang="f44">
                  <a:pos x="f64" y="f61"/>
                </a:cxn>
              </a:cxnLst>
              <a:rect l="f53" t="f56" r="f54" b="f55"/>
              <a:pathLst>
                <a:path w="1130724" h="565573">
                  <a:moveTo>
                    <a:pt x="f8" y="f5"/>
                  </a:moveTo>
                  <a:lnTo>
                    <a:pt x="f9" y="f5"/>
                  </a:lnTo>
                  <a:lnTo>
                    <a:pt x="f6" y="f10"/>
                  </a:lnTo>
                  <a:cubicBezTo>
                    <a:pt x="f6" y="f11"/>
                    <a:pt x="f12" y="f7"/>
                    <a:pt x="f13" y="f7"/>
                  </a:cubicBezTo>
                  <a:cubicBezTo>
                    <a:pt x="f14" y="f7"/>
                    <a:pt x="f5" y="f11"/>
                    <a:pt x="f5" y="f10"/>
                  </a:cubicBezTo>
                  <a:close/>
                </a:path>
              </a:pathLst>
            </a:custGeom>
            <a:solidFill>
              <a:srgbClr val="EFF0E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5" name="Freeform 18">
              <a:extLst>
                <a:ext uri="{FF2B5EF4-FFF2-40B4-BE49-F238E27FC236}">
                  <a16:creationId xmlns:a16="http://schemas.microsoft.com/office/drawing/2014/main" id="{9F323770-BF06-DDED-4CE5-6838E57D71DE}"/>
                </a:ext>
              </a:extLst>
            </p:cNvPr>
            <p:cNvSpPr/>
            <p:nvPr/>
          </p:nvSpPr>
          <p:spPr>
            <a:xfrm>
              <a:off x="11653177" y="6295095"/>
              <a:ext cx="538819" cy="562904"/>
            </a:xfrm>
            <a:custGeom>
              <a:avLst/>
              <a:gdLst>
                <a:gd name="f0" fmla="val 10800000"/>
                <a:gd name="f1" fmla="val 5400000"/>
                <a:gd name="f2" fmla="val 180"/>
                <a:gd name="f3" fmla="val w"/>
                <a:gd name="f4" fmla="val h"/>
                <a:gd name="f5" fmla="val 0"/>
                <a:gd name="f6" fmla="val 538821"/>
                <a:gd name="f7" fmla="val 562907"/>
                <a:gd name="f8" fmla="val 22"/>
                <a:gd name="f9" fmla="val 562686"/>
                <a:gd name="f10" fmla="val 289475"/>
                <a:gd name="f11" fmla="val 193796"/>
                <a:gd name="f12" fmla="val 61528"/>
                <a:gd name="f13" fmla="val 451422"/>
                <a:gd name="f14" fmla="val 8810"/>
                <a:gd name="f15" fmla="+- 0 0 -90"/>
                <a:gd name="f16" fmla="*/ f3 1 538821"/>
                <a:gd name="f17" fmla="*/ f4 1 562907"/>
                <a:gd name="f18" fmla="+- f7 0 f5"/>
                <a:gd name="f19" fmla="+- f6 0 f5"/>
                <a:gd name="f20" fmla="*/ f15 f0 1"/>
                <a:gd name="f21" fmla="*/ f19 1 538821"/>
                <a:gd name="f22" fmla="*/ f18 1 562907"/>
                <a:gd name="f23" fmla="*/ 538821 f19 1"/>
                <a:gd name="f24" fmla="*/ 0 f18 1"/>
                <a:gd name="f25" fmla="*/ 562907 f18 1"/>
                <a:gd name="f26" fmla="*/ 22 f19 1"/>
                <a:gd name="f27" fmla="*/ 0 f19 1"/>
                <a:gd name="f28" fmla="*/ 562686 f18 1"/>
                <a:gd name="f29" fmla="*/ 451422 f19 1"/>
                <a:gd name="f30" fmla="*/ 8810 f18 1"/>
                <a:gd name="f31" fmla="*/ f20 1 f2"/>
                <a:gd name="f32" fmla="*/ f23 1 538821"/>
                <a:gd name="f33" fmla="*/ f24 1 562907"/>
                <a:gd name="f34" fmla="*/ f25 1 562907"/>
                <a:gd name="f35" fmla="*/ f26 1 538821"/>
                <a:gd name="f36" fmla="*/ f27 1 538821"/>
                <a:gd name="f37" fmla="*/ f28 1 562907"/>
                <a:gd name="f38" fmla="*/ f29 1 538821"/>
                <a:gd name="f39" fmla="*/ f30 1 562907"/>
                <a:gd name="f40" fmla="*/ f5 1 f21"/>
                <a:gd name="f41" fmla="*/ f6 1 f21"/>
                <a:gd name="f42" fmla="*/ f5 1 f22"/>
                <a:gd name="f43" fmla="*/ f7 1 f22"/>
                <a:gd name="f44" fmla="+- f31 0 f1"/>
                <a:gd name="f45" fmla="*/ f32 1 f21"/>
                <a:gd name="f46" fmla="*/ f33 1 f22"/>
                <a:gd name="f47" fmla="*/ f34 1 f22"/>
                <a:gd name="f48" fmla="*/ f35 1 f21"/>
                <a:gd name="f49" fmla="*/ f36 1 f21"/>
                <a:gd name="f50" fmla="*/ f37 1 f22"/>
                <a:gd name="f51" fmla="*/ f38 1 f21"/>
                <a:gd name="f52" fmla="*/ f39 1 f22"/>
                <a:gd name="f53" fmla="*/ f40 f16 1"/>
                <a:gd name="f54" fmla="*/ f41 f16 1"/>
                <a:gd name="f55" fmla="*/ f43 f17 1"/>
                <a:gd name="f56" fmla="*/ f42 f17 1"/>
                <a:gd name="f57" fmla="*/ f45 f16 1"/>
                <a:gd name="f58" fmla="*/ f46 f17 1"/>
                <a:gd name="f59" fmla="*/ f47 f17 1"/>
                <a:gd name="f60" fmla="*/ f48 f16 1"/>
                <a:gd name="f61" fmla="*/ f49 f16 1"/>
                <a:gd name="f62" fmla="*/ f50 f17 1"/>
                <a:gd name="f63" fmla="*/ f51 f16 1"/>
                <a:gd name="f64" fmla="*/ f52 f17 1"/>
              </a:gdLst>
              <a:ahLst/>
              <a:cxnLst>
                <a:cxn ang="3cd4">
                  <a:pos x="hc" y="t"/>
                </a:cxn>
                <a:cxn ang="0">
                  <a:pos x="r" y="vc"/>
                </a:cxn>
                <a:cxn ang="cd4">
                  <a:pos x="hc" y="b"/>
                </a:cxn>
                <a:cxn ang="cd2">
                  <a:pos x="l" y="vc"/>
                </a:cxn>
                <a:cxn ang="f44">
                  <a:pos x="f57" y="f58"/>
                </a:cxn>
                <a:cxn ang="f44">
                  <a:pos x="f57" y="f59"/>
                </a:cxn>
                <a:cxn ang="f44">
                  <a:pos x="f60" y="f59"/>
                </a:cxn>
                <a:cxn ang="f44">
                  <a:pos x="f61" y="f62"/>
                </a:cxn>
                <a:cxn ang="f44">
                  <a:pos x="f63" y="f64"/>
                </a:cxn>
              </a:cxnLst>
              <a:rect l="f53" t="f56" r="f54" b="f55"/>
              <a:pathLst>
                <a:path w="538821" h="562907">
                  <a:moveTo>
                    <a:pt x="f6" y="f5"/>
                  </a:moveTo>
                  <a:lnTo>
                    <a:pt x="f6" y="f7"/>
                  </a:lnTo>
                  <a:lnTo>
                    <a:pt x="f8" y="f7"/>
                  </a:lnTo>
                  <a:lnTo>
                    <a:pt x="f5" y="f9"/>
                  </a:lnTo>
                  <a:cubicBezTo>
                    <a:pt x="f5" y="f10"/>
                    <a:pt x="f11" y="f12"/>
                    <a:pt x="f13" y="f14"/>
                  </a:cubicBezTo>
                  <a:close/>
                </a:path>
              </a:pathLst>
            </a:custGeom>
            <a:solidFill>
              <a:srgbClr val="EFF0E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6" name="Freeform 19">
              <a:extLst>
                <a:ext uri="{FF2B5EF4-FFF2-40B4-BE49-F238E27FC236}">
                  <a16:creationId xmlns:a16="http://schemas.microsoft.com/office/drawing/2014/main" id="{2AA950DE-BED3-DE3E-D382-D1A47284FB0D}"/>
                </a:ext>
              </a:extLst>
            </p:cNvPr>
            <p:cNvSpPr/>
            <p:nvPr/>
          </p:nvSpPr>
          <p:spPr>
            <a:xfrm>
              <a:off x="11653177" y="3552069"/>
              <a:ext cx="538819" cy="1125370"/>
            </a:xfrm>
            <a:custGeom>
              <a:avLst/>
              <a:gdLst>
                <a:gd name="f0" fmla="val 10800000"/>
                <a:gd name="f1" fmla="val 5400000"/>
                <a:gd name="f2" fmla="val 180"/>
                <a:gd name="f3" fmla="val w"/>
                <a:gd name="f4" fmla="val h"/>
                <a:gd name="f5" fmla="val 0"/>
                <a:gd name="f6" fmla="val 538821"/>
                <a:gd name="f7" fmla="val 1125373"/>
                <a:gd name="f8" fmla="val 451422"/>
                <a:gd name="f9" fmla="val 1116562"/>
                <a:gd name="f10" fmla="val 193796"/>
                <a:gd name="f11" fmla="val 1063844"/>
                <a:gd name="f12" fmla="val 835897"/>
                <a:gd name="f13" fmla="val 562686"/>
                <a:gd name="f14" fmla="val 289475"/>
                <a:gd name="f15" fmla="val 61528"/>
                <a:gd name="f16" fmla="val 8810"/>
                <a:gd name="f17" fmla="+- 0 0 -90"/>
                <a:gd name="f18" fmla="*/ f3 1 538821"/>
                <a:gd name="f19" fmla="*/ f4 1 1125373"/>
                <a:gd name="f20" fmla="+- f7 0 f5"/>
                <a:gd name="f21" fmla="+- f6 0 f5"/>
                <a:gd name="f22" fmla="*/ f17 f0 1"/>
                <a:gd name="f23" fmla="*/ f21 1 538821"/>
                <a:gd name="f24" fmla="*/ f20 1 1125373"/>
                <a:gd name="f25" fmla="*/ 538821 f21 1"/>
                <a:gd name="f26" fmla="*/ 0 f20 1"/>
                <a:gd name="f27" fmla="*/ 1125373 f20 1"/>
                <a:gd name="f28" fmla="*/ 451422 f21 1"/>
                <a:gd name="f29" fmla="*/ 1116562 f20 1"/>
                <a:gd name="f30" fmla="*/ 0 f21 1"/>
                <a:gd name="f31" fmla="*/ 562686 f20 1"/>
                <a:gd name="f32" fmla="*/ 8810 f20 1"/>
                <a:gd name="f33" fmla="*/ f22 1 f2"/>
                <a:gd name="f34" fmla="*/ f25 1 538821"/>
                <a:gd name="f35" fmla="*/ f26 1 1125373"/>
                <a:gd name="f36" fmla="*/ f27 1 1125373"/>
                <a:gd name="f37" fmla="*/ f28 1 538821"/>
                <a:gd name="f38" fmla="*/ f29 1 1125373"/>
                <a:gd name="f39" fmla="*/ f30 1 538821"/>
                <a:gd name="f40" fmla="*/ f31 1 1125373"/>
                <a:gd name="f41" fmla="*/ f32 1 1125373"/>
                <a:gd name="f42" fmla="*/ f5 1 f23"/>
                <a:gd name="f43" fmla="*/ f6 1 f23"/>
                <a:gd name="f44" fmla="*/ f5 1 f24"/>
                <a:gd name="f45" fmla="*/ f7 1 f24"/>
                <a:gd name="f46" fmla="+- f33 0 f1"/>
                <a:gd name="f47" fmla="*/ f34 1 f23"/>
                <a:gd name="f48" fmla="*/ f35 1 f24"/>
                <a:gd name="f49" fmla="*/ f36 1 f24"/>
                <a:gd name="f50" fmla="*/ f37 1 f23"/>
                <a:gd name="f51" fmla="*/ f38 1 f24"/>
                <a:gd name="f52" fmla="*/ f39 1 f23"/>
                <a:gd name="f53" fmla="*/ f40 1 f24"/>
                <a:gd name="f54" fmla="*/ f41 1 f24"/>
                <a:gd name="f55" fmla="*/ f42 f18 1"/>
                <a:gd name="f56" fmla="*/ f43 f18 1"/>
                <a:gd name="f57" fmla="*/ f45 f19 1"/>
                <a:gd name="f58" fmla="*/ f44 f19 1"/>
                <a:gd name="f59" fmla="*/ f47 f18 1"/>
                <a:gd name="f60" fmla="*/ f48 f19 1"/>
                <a:gd name="f61" fmla="*/ f49 f19 1"/>
                <a:gd name="f62" fmla="*/ f50 f18 1"/>
                <a:gd name="f63" fmla="*/ f51 f19 1"/>
                <a:gd name="f64" fmla="*/ f52 f18 1"/>
                <a:gd name="f65" fmla="*/ f53 f19 1"/>
                <a:gd name="f66" fmla="*/ f54 f19 1"/>
              </a:gdLst>
              <a:ahLst/>
              <a:cxnLst>
                <a:cxn ang="3cd4">
                  <a:pos x="hc" y="t"/>
                </a:cxn>
                <a:cxn ang="0">
                  <a:pos x="r" y="vc"/>
                </a:cxn>
                <a:cxn ang="cd4">
                  <a:pos x="hc" y="b"/>
                </a:cxn>
                <a:cxn ang="cd2">
                  <a:pos x="l" y="vc"/>
                </a:cxn>
                <a:cxn ang="f46">
                  <a:pos x="f59" y="f60"/>
                </a:cxn>
                <a:cxn ang="f46">
                  <a:pos x="f59" y="f61"/>
                </a:cxn>
                <a:cxn ang="f46">
                  <a:pos x="f62" y="f63"/>
                </a:cxn>
                <a:cxn ang="f46">
                  <a:pos x="f64" y="f65"/>
                </a:cxn>
                <a:cxn ang="f46">
                  <a:pos x="f62" y="f66"/>
                </a:cxn>
              </a:cxnLst>
              <a:rect l="f55" t="f58" r="f56" b="f57"/>
              <a:pathLst>
                <a:path w="538821" h="1125373">
                  <a:moveTo>
                    <a:pt x="f6" y="f5"/>
                  </a:moveTo>
                  <a:lnTo>
                    <a:pt x="f6" y="f7"/>
                  </a:lnTo>
                  <a:lnTo>
                    <a:pt x="f8" y="f9"/>
                  </a:lnTo>
                  <a:cubicBezTo>
                    <a:pt x="f10" y="f11"/>
                    <a:pt x="f5" y="f12"/>
                    <a:pt x="f5" y="f13"/>
                  </a:cubicBezTo>
                  <a:cubicBezTo>
                    <a:pt x="f5" y="f14"/>
                    <a:pt x="f10" y="f15"/>
                    <a:pt x="f8" y="f16"/>
                  </a:cubicBezTo>
                  <a:close/>
                </a:path>
              </a:pathLst>
            </a:custGeom>
            <a:solidFill>
              <a:srgbClr val="EFF0E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7" name="Freeform 20">
              <a:extLst>
                <a:ext uri="{FF2B5EF4-FFF2-40B4-BE49-F238E27FC236}">
                  <a16:creationId xmlns:a16="http://schemas.microsoft.com/office/drawing/2014/main" id="{547B01F9-A9EE-3905-D5E3-3658B4B29F3A}"/>
                </a:ext>
              </a:extLst>
            </p:cNvPr>
            <p:cNvSpPr/>
            <p:nvPr/>
          </p:nvSpPr>
          <p:spPr>
            <a:xfrm>
              <a:off x="11653177" y="2180551"/>
              <a:ext cx="538819" cy="1125370"/>
            </a:xfrm>
            <a:custGeom>
              <a:avLst/>
              <a:gdLst>
                <a:gd name="f0" fmla="val 10800000"/>
                <a:gd name="f1" fmla="val 5400000"/>
                <a:gd name="f2" fmla="val 180"/>
                <a:gd name="f3" fmla="val w"/>
                <a:gd name="f4" fmla="val h"/>
                <a:gd name="f5" fmla="val 0"/>
                <a:gd name="f6" fmla="val 538821"/>
                <a:gd name="f7" fmla="val 1125373"/>
                <a:gd name="f8" fmla="val 451422"/>
                <a:gd name="f9" fmla="val 1116562"/>
                <a:gd name="f10" fmla="val 193796"/>
                <a:gd name="f11" fmla="val 1063844"/>
                <a:gd name="f12" fmla="val 835897"/>
                <a:gd name="f13" fmla="val 562686"/>
                <a:gd name="f14" fmla="val 289475"/>
                <a:gd name="f15" fmla="val 61528"/>
                <a:gd name="f16" fmla="val 8810"/>
                <a:gd name="f17" fmla="+- 0 0 -90"/>
                <a:gd name="f18" fmla="*/ f3 1 538821"/>
                <a:gd name="f19" fmla="*/ f4 1 1125373"/>
                <a:gd name="f20" fmla="+- f7 0 f5"/>
                <a:gd name="f21" fmla="+- f6 0 f5"/>
                <a:gd name="f22" fmla="*/ f17 f0 1"/>
                <a:gd name="f23" fmla="*/ f21 1 538821"/>
                <a:gd name="f24" fmla="*/ f20 1 1125373"/>
                <a:gd name="f25" fmla="*/ 538821 f21 1"/>
                <a:gd name="f26" fmla="*/ 0 f20 1"/>
                <a:gd name="f27" fmla="*/ 1125373 f20 1"/>
                <a:gd name="f28" fmla="*/ 451422 f21 1"/>
                <a:gd name="f29" fmla="*/ 1116562 f20 1"/>
                <a:gd name="f30" fmla="*/ 0 f21 1"/>
                <a:gd name="f31" fmla="*/ 562686 f20 1"/>
                <a:gd name="f32" fmla="*/ 8810 f20 1"/>
                <a:gd name="f33" fmla="*/ f22 1 f2"/>
                <a:gd name="f34" fmla="*/ f25 1 538821"/>
                <a:gd name="f35" fmla="*/ f26 1 1125373"/>
                <a:gd name="f36" fmla="*/ f27 1 1125373"/>
                <a:gd name="f37" fmla="*/ f28 1 538821"/>
                <a:gd name="f38" fmla="*/ f29 1 1125373"/>
                <a:gd name="f39" fmla="*/ f30 1 538821"/>
                <a:gd name="f40" fmla="*/ f31 1 1125373"/>
                <a:gd name="f41" fmla="*/ f32 1 1125373"/>
                <a:gd name="f42" fmla="*/ f5 1 f23"/>
                <a:gd name="f43" fmla="*/ f6 1 f23"/>
                <a:gd name="f44" fmla="*/ f5 1 f24"/>
                <a:gd name="f45" fmla="*/ f7 1 f24"/>
                <a:gd name="f46" fmla="+- f33 0 f1"/>
                <a:gd name="f47" fmla="*/ f34 1 f23"/>
                <a:gd name="f48" fmla="*/ f35 1 f24"/>
                <a:gd name="f49" fmla="*/ f36 1 f24"/>
                <a:gd name="f50" fmla="*/ f37 1 f23"/>
                <a:gd name="f51" fmla="*/ f38 1 f24"/>
                <a:gd name="f52" fmla="*/ f39 1 f23"/>
                <a:gd name="f53" fmla="*/ f40 1 f24"/>
                <a:gd name="f54" fmla="*/ f41 1 f24"/>
                <a:gd name="f55" fmla="*/ f42 f18 1"/>
                <a:gd name="f56" fmla="*/ f43 f18 1"/>
                <a:gd name="f57" fmla="*/ f45 f19 1"/>
                <a:gd name="f58" fmla="*/ f44 f19 1"/>
                <a:gd name="f59" fmla="*/ f47 f18 1"/>
                <a:gd name="f60" fmla="*/ f48 f19 1"/>
                <a:gd name="f61" fmla="*/ f49 f19 1"/>
                <a:gd name="f62" fmla="*/ f50 f18 1"/>
                <a:gd name="f63" fmla="*/ f51 f19 1"/>
                <a:gd name="f64" fmla="*/ f52 f18 1"/>
                <a:gd name="f65" fmla="*/ f53 f19 1"/>
                <a:gd name="f66" fmla="*/ f54 f19 1"/>
              </a:gdLst>
              <a:ahLst/>
              <a:cxnLst>
                <a:cxn ang="3cd4">
                  <a:pos x="hc" y="t"/>
                </a:cxn>
                <a:cxn ang="0">
                  <a:pos x="r" y="vc"/>
                </a:cxn>
                <a:cxn ang="cd4">
                  <a:pos x="hc" y="b"/>
                </a:cxn>
                <a:cxn ang="cd2">
                  <a:pos x="l" y="vc"/>
                </a:cxn>
                <a:cxn ang="f46">
                  <a:pos x="f59" y="f60"/>
                </a:cxn>
                <a:cxn ang="f46">
                  <a:pos x="f59" y="f61"/>
                </a:cxn>
                <a:cxn ang="f46">
                  <a:pos x="f62" y="f63"/>
                </a:cxn>
                <a:cxn ang="f46">
                  <a:pos x="f64" y="f65"/>
                </a:cxn>
                <a:cxn ang="f46">
                  <a:pos x="f62" y="f66"/>
                </a:cxn>
              </a:cxnLst>
              <a:rect l="f55" t="f58" r="f56" b="f57"/>
              <a:pathLst>
                <a:path w="538821" h="1125373">
                  <a:moveTo>
                    <a:pt x="f6" y="f5"/>
                  </a:moveTo>
                  <a:lnTo>
                    <a:pt x="f6" y="f7"/>
                  </a:lnTo>
                  <a:lnTo>
                    <a:pt x="f8" y="f9"/>
                  </a:lnTo>
                  <a:cubicBezTo>
                    <a:pt x="f10" y="f11"/>
                    <a:pt x="f5" y="f12"/>
                    <a:pt x="f5" y="f13"/>
                  </a:cubicBezTo>
                  <a:cubicBezTo>
                    <a:pt x="f5" y="f14"/>
                    <a:pt x="f10" y="f15"/>
                    <a:pt x="f8" y="f16"/>
                  </a:cubicBezTo>
                  <a:close/>
                </a:path>
              </a:pathLst>
            </a:custGeom>
            <a:solidFill>
              <a:srgbClr val="EFF0E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8" name="Freeform 21">
              <a:extLst>
                <a:ext uri="{FF2B5EF4-FFF2-40B4-BE49-F238E27FC236}">
                  <a16:creationId xmlns:a16="http://schemas.microsoft.com/office/drawing/2014/main" id="{BFEC49D8-6467-DE52-D64D-E1A7C70A3CEA}"/>
                </a:ext>
              </a:extLst>
            </p:cNvPr>
            <p:cNvSpPr/>
            <p:nvPr/>
          </p:nvSpPr>
          <p:spPr>
            <a:xfrm>
              <a:off x="11653177" y="809042"/>
              <a:ext cx="538819" cy="1125370"/>
            </a:xfrm>
            <a:custGeom>
              <a:avLst/>
              <a:gdLst>
                <a:gd name="f0" fmla="val 10800000"/>
                <a:gd name="f1" fmla="val 5400000"/>
                <a:gd name="f2" fmla="val 180"/>
                <a:gd name="f3" fmla="val w"/>
                <a:gd name="f4" fmla="val h"/>
                <a:gd name="f5" fmla="val 0"/>
                <a:gd name="f6" fmla="val 538821"/>
                <a:gd name="f7" fmla="val 1125373"/>
                <a:gd name="f8" fmla="val 451422"/>
                <a:gd name="f9" fmla="val 1116562"/>
                <a:gd name="f10" fmla="val 193796"/>
                <a:gd name="f11" fmla="val 1063844"/>
                <a:gd name="f12" fmla="val 835897"/>
                <a:gd name="f13" fmla="val 562686"/>
                <a:gd name="f14" fmla="val 289475"/>
                <a:gd name="f15" fmla="val 61528"/>
                <a:gd name="f16" fmla="val 8810"/>
                <a:gd name="f17" fmla="+- 0 0 -90"/>
                <a:gd name="f18" fmla="*/ f3 1 538821"/>
                <a:gd name="f19" fmla="*/ f4 1 1125373"/>
                <a:gd name="f20" fmla="+- f7 0 f5"/>
                <a:gd name="f21" fmla="+- f6 0 f5"/>
                <a:gd name="f22" fmla="*/ f17 f0 1"/>
                <a:gd name="f23" fmla="*/ f21 1 538821"/>
                <a:gd name="f24" fmla="*/ f20 1 1125373"/>
                <a:gd name="f25" fmla="*/ 538821 f21 1"/>
                <a:gd name="f26" fmla="*/ 0 f20 1"/>
                <a:gd name="f27" fmla="*/ 1125373 f20 1"/>
                <a:gd name="f28" fmla="*/ 451422 f21 1"/>
                <a:gd name="f29" fmla="*/ 1116562 f20 1"/>
                <a:gd name="f30" fmla="*/ 0 f21 1"/>
                <a:gd name="f31" fmla="*/ 562686 f20 1"/>
                <a:gd name="f32" fmla="*/ 8810 f20 1"/>
                <a:gd name="f33" fmla="*/ f22 1 f2"/>
                <a:gd name="f34" fmla="*/ f25 1 538821"/>
                <a:gd name="f35" fmla="*/ f26 1 1125373"/>
                <a:gd name="f36" fmla="*/ f27 1 1125373"/>
                <a:gd name="f37" fmla="*/ f28 1 538821"/>
                <a:gd name="f38" fmla="*/ f29 1 1125373"/>
                <a:gd name="f39" fmla="*/ f30 1 538821"/>
                <a:gd name="f40" fmla="*/ f31 1 1125373"/>
                <a:gd name="f41" fmla="*/ f32 1 1125373"/>
                <a:gd name="f42" fmla="*/ f5 1 f23"/>
                <a:gd name="f43" fmla="*/ f6 1 f23"/>
                <a:gd name="f44" fmla="*/ f5 1 f24"/>
                <a:gd name="f45" fmla="*/ f7 1 f24"/>
                <a:gd name="f46" fmla="+- f33 0 f1"/>
                <a:gd name="f47" fmla="*/ f34 1 f23"/>
                <a:gd name="f48" fmla="*/ f35 1 f24"/>
                <a:gd name="f49" fmla="*/ f36 1 f24"/>
                <a:gd name="f50" fmla="*/ f37 1 f23"/>
                <a:gd name="f51" fmla="*/ f38 1 f24"/>
                <a:gd name="f52" fmla="*/ f39 1 f23"/>
                <a:gd name="f53" fmla="*/ f40 1 f24"/>
                <a:gd name="f54" fmla="*/ f41 1 f24"/>
                <a:gd name="f55" fmla="*/ f42 f18 1"/>
                <a:gd name="f56" fmla="*/ f43 f18 1"/>
                <a:gd name="f57" fmla="*/ f45 f19 1"/>
                <a:gd name="f58" fmla="*/ f44 f19 1"/>
                <a:gd name="f59" fmla="*/ f47 f18 1"/>
                <a:gd name="f60" fmla="*/ f48 f19 1"/>
                <a:gd name="f61" fmla="*/ f49 f19 1"/>
                <a:gd name="f62" fmla="*/ f50 f18 1"/>
                <a:gd name="f63" fmla="*/ f51 f19 1"/>
                <a:gd name="f64" fmla="*/ f52 f18 1"/>
                <a:gd name="f65" fmla="*/ f53 f19 1"/>
                <a:gd name="f66" fmla="*/ f54 f19 1"/>
              </a:gdLst>
              <a:ahLst/>
              <a:cxnLst>
                <a:cxn ang="3cd4">
                  <a:pos x="hc" y="t"/>
                </a:cxn>
                <a:cxn ang="0">
                  <a:pos x="r" y="vc"/>
                </a:cxn>
                <a:cxn ang="cd4">
                  <a:pos x="hc" y="b"/>
                </a:cxn>
                <a:cxn ang="cd2">
                  <a:pos x="l" y="vc"/>
                </a:cxn>
                <a:cxn ang="f46">
                  <a:pos x="f59" y="f60"/>
                </a:cxn>
                <a:cxn ang="f46">
                  <a:pos x="f59" y="f61"/>
                </a:cxn>
                <a:cxn ang="f46">
                  <a:pos x="f62" y="f63"/>
                </a:cxn>
                <a:cxn ang="f46">
                  <a:pos x="f64" y="f65"/>
                </a:cxn>
                <a:cxn ang="f46">
                  <a:pos x="f62" y="f66"/>
                </a:cxn>
              </a:cxnLst>
              <a:rect l="f55" t="f58" r="f56" b="f57"/>
              <a:pathLst>
                <a:path w="538821" h="1125373">
                  <a:moveTo>
                    <a:pt x="f6" y="f5"/>
                  </a:moveTo>
                  <a:lnTo>
                    <a:pt x="f6" y="f7"/>
                  </a:lnTo>
                  <a:lnTo>
                    <a:pt x="f8" y="f9"/>
                  </a:lnTo>
                  <a:cubicBezTo>
                    <a:pt x="f10" y="f11"/>
                    <a:pt x="f5" y="f12"/>
                    <a:pt x="f5" y="f13"/>
                  </a:cubicBezTo>
                  <a:cubicBezTo>
                    <a:pt x="f5" y="f14"/>
                    <a:pt x="f10" y="f15"/>
                    <a:pt x="f8" y="f16"/>
                  </a:cubicBezTo>
                  <a:close/>
                </a:path>
              </a:pathLst>
            </a:custGeom>
            <a:solidFill>
              <a:srgbClr val="00B2F3"/>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9" name="Freeform 22">
              <a:extLst>
                <a:ext uri="{FF2B5EF4-FFF2-40B4-BE49-F238E27FC236}">
                  <a16:creationId xmlns:a16="http://schemas.microsoft.com/office/drawing/2014/main" id="{E5E50169-FA17-7A28-90B3-8491699AC310}"/>
                </a:ext>
              </a:extLst>
            </p:cNvPr>
            <p:cNvSpPr/>
            <p:nvPr/>
          </p:nvSpPr>
          <p:spPr>
            <a:xfrm>
              <a:off x="11653177" y="0"/>
              <a:ext cx="538819" cy="562895"/>
            </a:xfrm>
            <a:custGeom>
              <a:avLst/>
              <a:gdLst>
                <a:gd name="f0" fmla="val 10800000"/>
                <a:gd name="f1" fmla="val 5400000"/>
                <a:gd name="f2" fmla="val 180"/>
                <a:gd name="f3" fmla="val w"/>
                <a:gd name="f4" fmla="val h"/>
                <a:gd name="f5" fmla="val 0"/>
                <a:gd name="f6" fmla="val 538821"/>
                <a:gd name="f7" fmla="val 562898"/>
                <a:gd name="f8" fmla="val 21"/>
                <a:gd name="f9" fmla="val 451422"/>
                <a:gd name="f10" fmla="val 554087"/>
                <a:gd name="f11" fmla="val 193796"/>
                <a:gd name="f12" fmla="val 501369"/>
                <a:gd name="f13" fmla="val 273422"/>
                <a:gd name="f14" fmla="val 211"/>
                <a:gd name="f15" fmla="+- 0 0 -90"/>
                <a:gd name="f16" fmla="*/ f3 1 538821"/>
                <a:gd name="f17" fmla="*/ f4 1 562898"/>
                <a:gd name="f18" fmla="+- f7 0 f5"/>
                <a:gd name="f19" fmla="+- f6 0 f5"/>
                <a:gd name="f20" fmla="*/ f15 f0 1"/>
                <a:gd name="f21" fmla="*/ f19 1 538821"/>
                <a:gd name="f22" fmla="*/ f18 1 562898"/>
                <a:gd name="f23" fmla="*/ 21 f19 1"/>
                <a:gd name="f24" fmla="*/ 0 f18 1"/>
                <a:gd name="f25" fmla="*/ 538821 f19 1"/>
                <a:gd name="f26" fmla="*/ 562898 f18 1"/>
                <a:gd name="f27" fmla="*/ 451422 f19 1"/>
                <a:gd name="f28" fmla="*/ 554087 f18 1"/>
                <a:gd name="f29" fmla="*/ 0 f19 1"/>
                <a:gd name="f30" fmla="*/ 211 f18 1"/>
                <a:gd name="f31" fmla="*/ f20 1 f2"/>
                <a:gd name="f32" fmla="*/ f23 1 538821"/>
                <a:gd name="f33" fmla="*/ f24 1 562898"/>
                <a:gd name="f34" fmla="*/ f25 1 538821"/>
                <a:gd name="f35" fmla="*/ f26 1 562898"/>
                <a:gd name="f36" fmla="*/ f27 1 538821"/>
                <a:gd name="f37" fmla="*/ f28 1 562898"/>
                <a:gd name="f38" fmla="*/ f29 1 538821"/>
                <a:gd name="f39" fmla="*/ f30 1 562898"/>
                <a:gd name="f40" fmla="*/ f5 1 f21"/>
                <a:gd name="f41" fmla="*/ f6 1 f21"/>
                <a:gd name="f42" fmla="*/ f5 1 f22"/>
                <a:gd name="f43" fmla="*/ f7 1 f22"/>
                <a:gd name="f44" fmla="+- f31 0 f1"/>
                <a:gd name="f45" fmla="*/ f32 1 f21"/>
                <a:gd name="f46" fmla="*/ f33 1 f22"/>
                <a:gd name="f47" fmla="*/ f34 1 f21"/>
                <a:gd name="f48" fmla="*/ f35 1 f22"/>
                <a:gd name="f49" fmla="*/ f36 1 f21"/>
                <a:gd name="f50" fmla="*/ f37 1 f22"/>
                <a:gd name="f51" fmla="*/ f38 1 f21"/>
                <a:gd name="f52" fmla="*/ f39 1 f22"/>
                <a:gd name="f53" fmla="*/ f40 f16 1"/>
                <a:gd name="f54" fmla="*/ f41 f16 1"/>
                <a:gd name="f55" fmla="*/ f43 f17 1"/>
                <a:gd name="f56" fmla="*/ f42 f17 1"/>
                <a:gd name="f57" fmla="*/ f45 f16 1"/>
                <a:gd name="f58" fmla="*/ f46 f17 1"/>
                <a:gd name="f59" fmla="*/ f47 f16 1"/>
                <a:gd name="f60" fmla="*/ f48 f17 1"/>
                <a:gd name="f61" fmla="*/ f49 f16 1"/>
                <a:gd name="f62" fmla="*/ f50 f17 1"/>
                <a:gd name="f63" fmla="*/ f51 f16 1"/>
                <a:gd name="f64" fmla="*/ f52 f17 1"/>
              </a:gdLst>
              <a:ahLst/>
              <a:cxnLst>
                <a:cxn ang="3cd4">
                  <a:pos x="hc" y="t"/>
                </a:cxn>
                <a:cxn ang="0">
                  <a:pos x="r" y="vc"/>
                </a:cxn>
                <a:cxn ang="cd4">
                  <a:pos x="hc" y="b"/>
                </a:cxn>
                <a:cxn ang="cd2">
                  <a:pos x="l" y="vc"/>
                </a:cxn>
                <a:cxn ang="f44">
                  <a:pos x="f57" y="f58"/>
                </a:cxn>
                <a:cxn ang="f44">
                  <a:pos x="f59" y="f58"/>
                </a:cxn>
                <a:cxn ang="f44">
                  <a:pos x="f59" y="f60"/>
                </a:cxn>
                <a:cxn ang="f44">
                  <a:pos x="f61" y="f62"/>
                </a:cxn>
                <a:cxn ang="f44">
                  <a:pos x="f63" y="f64"/>
                </a:cxn>
              </a:cxnLst>
              <a:rect l="f53" t="f56" r="f54" b="f55"/>
              <a:pathLst>
                <a:path w="538821" h="562898">
                  <a:moveTo>
                    <a:pt x="f8" y="f5"/>
                  </a:moveTo>
                  <a:lnTo>
                    <a:pt x="f6" y="f5"/>
                  </a:lnTo>
                  <a:lnTo>
                    <a:pt x="f6" y="f7"/>
                  </a:lnTo>
                  <a:lnTo>
                    <a:pt x="f9" y="f10"/>
                  </a:lnTo>
                  <a:cubicBezTo>
                    <a:pt x="f11" y="f12"/>
                    <a:pt x="f5" y="f13"/>
                    <a:pt x="f5" y="f14"/>
                  </a:cubicBezTo>
                  <a:close/>
                </a:path>
              </a:pathLst>
            </a:custGeom>
            <a:solidFill>
              <a:srgbClr val="EFF0E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grpSp>
      <p:sp>
        <p:nvSpPr>
          <p:cNvPr id="10" name="Title 1">
            <a:extLst>
              <a:ext uri="{FF2B5EF4-FFF2-40B4-BE49-F238E27FC236}">
                <a16:creationId xmlns:a16="http://schemas.microsoft.com/office/drawing/2014/main" id="{D5BB2EFE-AB20-D51C-9674-A32B811E36AF}"/>
              </a:ext>
            </a:extLst>
          </p:cNvPr>
          <p:cNvSpPr txBox="1">
            <a:spLocks noGrp="1"/>
          </p:cNvSpPr>
          <p:nvPr>
            <p:ph type="title"/>
          </p:nvPr>
        </p:nvSpPr>
        <p:spPr>
          <a:xfrm>
            <a:off x="565154" y="770884"/>
            <a:ext cx="3609987" cy="1389129"/>
          </a:xfrm>
        </p:spPr>
        <p:txBody>
          <a:bodyPr/>
          <a:lstStyle>
            <a:lvl1pPr>
              <a:defRPr sz="3200"/>
            </a:lvl1pPr>
          </a:lstStyle>
          <a:p>
            <a:pPr lvl="0"/>
            <a:r>
              <a:rPr lang="en-US"/>
              <a:t>Click to edit Master title style</a:t>
            </a:r>
          </a:p>
        </p:txBody>
      </p:sp>
      <p:sp>
        <p:nvSpPr>
          <p:cNvPr id="11" name="Picture Placeholder 2">
            <a:extLst>
              <a:ext uri="{FF2B5EF4-FFF2-40B4-BE49-F238E27FC236}">
                <a16:creationId xmlns:a16="http://schemas.microsoft.com/office/drawing/2014/main" id="{6EA3475C-8CB8-5DE3-96E2-D8179C295E37}"/>
              </a:ext>
            </a:extLst>
          </p:cNvPr>
          <p:cNvSpPr txBox="1">
            <a:spLocks noGrp="1"/>
          </p:cNvSpPr>
          <p:nvPr>
            <p:ph type="pic" idx="1"/>
          </p:nvPr>
        </p:nvSpPr>
        <p:spPr>
          <a:xfrm>
            <a:off x="5223839" y="890817"/>
            <a:ext cx="6060140" cy="4870414"/>
          </a:xfrm>
          <a:solidFill>
            <a:srgbClr val="EFF0EF"/>
          </a:solidFill>
        </p:spPr>
        <p:txBody>
          <a:bodyPr/>
          <a:lstStyle>
            <a:lvl1pPr marL="0" indent="0">
              <a:buNone/>
              <a:defRPr sz="3200"/>
            </a:lvl1pPr>
          </a:lstStyle>
          <a:p>
            <a:pPr lvl="0"/>
            <a:r>
              <a:rPr lang="en-US"/>
              <a:t>Click icon to add picture</a:t>
            </a:r>
          </a:p>
        </p:txBody>
      </p:sp>
      <p:sp>
        <p:nvSpPr>
          <p:cNvPr id="12" name="Text Placeholder 3">
            <a:extLst>
              <a:ext uri="{FF2B5EF4-FFF2-40B4-BE49-F238E27FC236}">
                <a16:creationId xmlns:a16="http://schemas.microsoft.com/office/drawing/2014/main" id="{3C413658-DB0B-9A0A-679F-CC999CF6387C}"/>
              </a:ext>
            </a:extLst>
          </p:cNvPr>
          <p:cNvSpPr txBox="1">
            <a:spLocks noGrp="1"/>
          </p:cNvSpPr>
          <p:nvPr>
            <p:ph type="body" idx="2"/>
          </p:nvPr>
        </p:nvSpPr>
        <p:spPr>
          <a:xfrm>
            <a:off x="565154" y="2160013"/>
            <a:ext cx="3609987" cy="3601208"/>
          </a:xfrm>
        </p:spPr>
        <p:txBody>
          <a:bodyPr/>
          <a:lstStyle>
            <a:lvl1pPr marL="0" indent="0">
              <a:buNone/>
              <a:defRPr sz="1600"/>
            </a:lvl1pPr>
          </a:lstStyle>
          <a:p>
            <a:pPr lvl="0"/>
            <a:r>
              <a:rPr lang="en-US"/>
              <a:t>Click to edit Master text styles</a:t>
            </a:r>
          </a:p>
        </p:txBody>
      </p:sp>
      <p:sp>
        <p:nvSpPr>
          <p:cNvPr id="13" name="Date Placeholder 4">
            <a:extLst>
              <a:ext uri="{FF2B5EF4-FFF2-40B4-BE49-F238E27FC236}">
                <a16:creationId xmlns:a16="http://schemas.microsoft.com/office/drawing/2014/main" id="{FFE8F055-039B-5DAB-DA26-BA890761E7BB}"/>
              </a:ext>
            </a:extLst>
          </p:cNvPr>
          <p:cNvSpPr txBox="1">
            <a:spLocks noGrp="1"/>
          </p:cNvSpPr>
          <p:nvPr>
            <p:ph type="dt" sz="half" idx="7"/>
          </p:nvPr>
        </p:nvSpPr>
        <p:spPr/>
        <p:txBody>
          <a:bodyPr/>
          <a:lstStyle>
            <a:lvl1pPr>
              <a:defRPr/>
            </a:lvl1pPr>
          </a:lstStyle>
          <a:p>
            <a:pPr lvl="0"/>
            <a:fld id="{D20CB733-4194-49BA-9351-68CEDF81C2B1}" type="datetime1">
              <a:rPr lang="en-US"/>
              <a:pPr lvl="0"/>
              <a:t>4/24/2023</a:t>
            </a:fld>
            <a:endParaRPr lang="en-US"/>
          </a:p>
        </p:txBody>
      </p:sp>
      <p:sp>
        <p:nvSpPr>
          <p:cNvPr id="14" name="Footer Placeholder 5">
            <a:extLst>
              <a:ext uri="{FF2B5EF4-FFF2-40B4-BE49-F238E27FC236}">
                <a16:creationId xmlns:a16="http://schemas.microsoft.com/office/drawing/2014/main" id="{BDD2A6C4-F5BC-C149-414E-440D56B2621E}"/>
              </a:ext>
            </a:extLst>
          </p:cNvPr>
          <p:cNvSpPr txBox="1">
            <a:spLocks noGrp="1"/>
          </p:cNvSpPr>
          <p:nvPr>
            <p:ph type="ftr" sz="quarter" idx="9"/>
          </p:nvPr>
        </p:nvSpPr>
        <p:spPr/>
        <p:txBody>
          <a:bodyPr/>
          <a:lstStyle>
            <a:lvl1pPr>
              <a:defRPr/>
            </a:lvl1pPr>
          </a:lstStyle>
          <a:p>
            <a:pPr lvl="0"/>
            <a:endParaRPr lang="en-US"/>
          </a:p>
        </p:txBody>
      </p:sp>
      <p:sp>
        <p:nvSpPr>
          <p:cNvPr id="15" name="Slide Number Placeholder 6">
            <a:extLst>
              <a:ext uri="{FF2B5EF4-FFF2-40B4-BE49-F238E27FC236}">
                <a16:creationId xmlns:a16="http://schemas.microsoft.com/office/drawing/2014/main" id="{8E5760BD-06B2-D048-CB36-B018C3896BA2}"/>
              </a:ext>
            </a:extLst>
          </p:cNvPr>
          <p:cNvSpPr txBox="1">
            <a:spLocks noGrp="1"/>
          </p:cNvSpPr>
          <p:nvPr>
            <p:ph type="sldNum" sz="quarter" idx="8"/>
          </p:nvPr>
        </p:nvSpPr>
        <p:spPr/>
        <p:txBody>
          <a:bodyPr/>
          <a:lstStyle>
            <a:lvl1pPr>
              <a:defRPr/>
            </a:lvl1pPr>
          </a:lstStyle>
          <a:p>
            <a:pPr lvl="0"/>
            <a:fld id="{44DA58AD-C730-442F-AC59-292F5606E305}" type="slidenum">
              <a:t>‹#›</a:t>
            </a:fld>
            <a:endParaRPr lang="en-US"/>
          </a:p>
        </p:txBody>
      </p:sp>
      <p:cxnSp>
        <p:nvCxnSpPr>
          <p:cNvPr id="16" name="Straight Connector 7">
            <a:extLst>
              <a:ext uri="{FF2B5EF4-FFF2-40B4-BE49-F238E27FC236}">
                <a16:creationId xmlns:a16="http://schemas.microsoft.com/office/drawing/2014/main" id="{D6C65E0A-F6BE-934E-02EB-4A06D90F284D}"/>
              </a:ext>
            </a:extLst>
          </p:cNvPr>
          <p:cNvCxnSpPr/>
          <p:nvPr/>
        </p:nvCxnSpPr>
        <p:spPr>
          <a:xfrm>
            <a:off x="565154" y="6087105"/>
            <a:ext cx="11058342" cy="0"/>
          </a:xfrm>
          <a:prstGeom prst="straightConnector1">
            <a:avLst/>
          </a:prstGeom>
          <a:noFill/>
          <a:ln w="12701" cap="flat">
            <a:solidFill>
              <a:srgbClr val="A6A6A6"/>
            </a:solidFill>
            <a:prstDash val="solid"/>
            <a:miter/>
          </a:ln>
        </p:spPr>
      </p:cxnSp>
    </p:spTree>
    <p:extLst>
      <p:ext uri="{BB962C8B-B14F-4D97-AF65-F5344CB8AC3E}">
        <p14:creationId xmlns:p14="http://schemas.microsoft.com/office/powerpoint/2010/main" val="20991078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270DC17-F025-FC46-289C-CBB71259BF9E}"/>
              </a:ext>
            </a:extLst>
          </p:cNvPr>
          <p:cNvSpPr txBox="1">
            <a:spLocks noGrp="1"/>
          </p:cNvSpPr>
          <p:nvPr>
            <p:ph type="title"/>
          </p:nvPr>
        </p:nvSpPr>
        <p:spPr>
          <a:xfrm>
            <a:off x="565154" y="770894"/>
            <a:ext cx="7335838" cy="1268986"/>
          </a:xfrm>
          <a:prstGeom prst="rect">
            <a:avLst/>
          </a:prstGeom>
          <a:noFill/>
          <a:ln>
            <a:noFill/>
          </a:ln>
        </p:spPr>
        <p:txBody>
          <a:bodyPr vert="horz" wrap="square" lIns="91440" tIns="45720" rIns="91440" bIns="45720" anchor="t" anchorCtr="0" compatLnSpc="1">
            <a:normAutofit/>
          </a:bodyPr>
          <a:lstStyle/>
          <a:p>
            <a:pPr lvl="0"/>
            <a:r>
              <a:rPr lang="en-US"/>
              <a:t>Click to edit Master title style</a:t>
            </a:r>
          </a:p>
        </p:txBody>
      </p:sp>
      <p:sp>
        <p:nvSpPr>
          <p:cNvPr id="3" name="Text Placeholder 2">
            <a:extLst>
              <a:ext uri="{FF2B5EF4-FFF2-40B4-BE49-F238E27FC236}">
                <a16:creationId xmlns:a16="http://schemas.microsoft.com/office/drawing/2014/main" id="{C5590C6B-1202-7E3F-D1A4-217616DE2C55}"/>
              </a:ext>
            </a:extLst>
          </p:cNvPr>
          <p:cNvSpPr txBox="1">
            <a:spLocks noGrp="1"/>
          </p:cNvSpPr>
          <p:nvPr>
            <p:ph type="body" idx="1"/>
          </p:nvPr>
        </p:nvSpPr>
        <p:spPr>
          <a:xfrm>
            <a:off x="565154" y="2160013"/>
            <a:ext cx="7335838" cy="3601208"/>
          </a:xfrm>
          <a:prstGeom prst="rect">
            <a:avLst/>
          </a:prstGeom>
          <a:noFill/>
          <a:ln>
            <a:noFill/>
          </a:ln>
        </p:spPr>
        <p:txBody>
          <a:bodyPr vert="horz" wrap="square" lIns="91440" tIns="45720" rIns="91440" bIns="45720" anchor="t" anchorCtr="0" compatLnSpc="1">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1AEAAC4-8A00-BE14-4024-C6143BD74B56}"/>
              </a:ext>
            </a:extLst>
          </p:cNvPr>
          <p:cNvSpPr txBox="1">
            <a:spLocks noGrp="1"/>
          </p:cNvSpPr>
          <p:nvPr>
            <p:ph type="dt" sz="half" idx="2"/>
          </p:nvPr>
        </p:nvSpPr>
        <p:spPr>
          <a:xfrm>
            <a:off x="566928" y="457200"/>
            <a:ext cx="3608204" cy="365129"/>
          </a:xfrm>
          <a:prstGeom prst="rect">
            <a:avLst/>
          </a:prstGeom>
          <a:noFill/>
          <a:ln>
            <a:noFill/>
          </a:ln>
        </p:spPr>
        <p:txBody>
          <a:bodyPr vert="horz" wrap="square" lIns="91440" tIns="45720" rIns="91440" bIns="45720" anchor="ctr" anchorCtr="0" compatLnSpc="1">
            <a:noAutofit/>
          </a:bodyPr>
          <a:lstStyle>
            <a:lvl1pPr marL="0" marR="0" lvl="0" indent="0" algn="l" defTabSz="914400" rtl="0" fontAlgn="auto" hangingPunct="1">
              <a:lnSpc>
                <a:spcPct val="100000"/>
              </a:lnSpc>
              <a:spcBef>
                <a:spcPts val="0"/>
              </a:spcBef>
              <a:spcAft>
                <a:spcPts val="0"/>
              </a:spcAft>
              <a:buNone/>
              <a:tabLst/>
              <a:defRPr lang="en-US" sz="1050" b="0" i="0" u="none" strike="noStrike" kern="1200" cap="none" spc="0" baseline="0">
                <a:solidFill>
                  <a:srgbClr val="898989"/>
                </a:solidFill>
                <a:uFillTx/>
                <a:latin typeface="Neue Haas Grotesk Text Pro"/>
              </a:defRPr>
            </a:lvl1pPr>
          </a:lstStyle>
          <a:p>
            <a:pPr lvl="0"/>
            <a:fld id="{872D2270-C3D5-4578-88AD-A7BE95A03B43}" type="datetime1">
              <a:rPr lang="en-US"/>
              <a:pPr lvl="0"/>
              <a:t>4/24/2023</a:t>
            </a:fld>
            <a:endParaRPr lang="en-US"/>
          </a:p>
        </p:txBody>
      </p:sp>
      <p:sp>
        <p:nvSpPr>
          <p:cNvPr id="5" name="Footer Placeholder 4">
            <a:extLst>
              <a:ext uri="{FF2B5EF4-FFF2-40B4-BE49-F238E27FC236}">
                <a16:creationId xmlns:a16="http://schemas.microsoft.com/office/drawing/2014/main" id="{6038FFA8-0292-8EBD-55E8-A8CC37466FB3}"/>
              </a:ext>
            </a:extLst>
          </p:cNvPr>
          <p:cNvSpPr txBox="1">
            <a:spLocks noGrp="1"/>
          </p:cNvSpPr>
          <p:nvPr>
            <p:ph type="ftr" sz="quarter" idx="3"/>
          </p:nvPr>
        </p:nvSpPr>
        <p:spPr>
          <a:xfrm>
            <a:off x="565154" y="6141082"/>
            <a:ext cx="3608204" cy="365129"/>
          </a:xfrm>
          <a:prstGeom prst="rect">
            <a:avLst/>
          </a:prstGeom>
          <a:noFill/>
          <a:ln>
            <a:noFill/>
          </a:ln>
        </p:spPr>
        <p:txBody>
          <a:bodyPr vert="horz" wrap="square" lIns="91440" tIns="45720" rIns="91440" bIns="45720" anchor="ctr" anchorCtr="0" compatLnSpc="1">
            <a:noAutofit/>
          </a:bodyPr>
          <a:lstStyle>
            <a:lvl1pPr marL="0" marR="0" lvl="0" indent="0" algn="l" defTabSz="914400" rtl="0" fontAlgn="auto" hangingPunct="1">
              <a:lnSpc>
                <a:spcPct val="100000"/>
              </a:lnSpc>
              <a:spcBef>
                <a:spcPts val="0"/>
              </a:spcBef>
              <a:spcAft>
                <a:spcPts val="0"/>
              </a:spcAft>
              <a:buNone/>
              <a:tabLst/>
              <a:defRPr lang="en-US" sz="1050" b="0" i="0" u="none" strike="noStrike" kern="1200" cap="none" spc="0" baseline="0">
                <a:solidFill>
                  <a:srgbClr val="898989"/>
                </a:solidFill>
                <a:uFillTx/>
                <a:latin typeface="Neue Haas Grotesk Text Pro"/>
              </a:defRPr>
            </a:lvl1pPr>
          </a:lstStyle>
          <a:p>
            <a:pPr lvl="0"/>
            <a:endParaRPr lang="en-US"/>
          </a:p>
        </p:txBody>
      </p:sp>
      <p:sp>
        <p:nvSpPr>
          <p:cNvPr id="6" name="Slide Number Placeholder 5">
            <a:extLst>
              <a:ext uri="{FF2B5EF4-FFF2-40B4-BE49-F238E27FC236}">
                <a16:creationId xmlns:a16="http://schemas.microsoft.com/office/drawing/2014/main" id="{59176442-8905-EEA1-DCC2-842D792EBE5B}"/>
              </a:ext>
            </a:extLst>
          </p:cNvPr>
          <p:cNvSpPr txBox="1">
            <a:spLocks noGrp="1"/>
          </p:cNvSpPr>
          <p:nvPr>
            <p:ph type="sldNum" sz="quarter" idx="4"/>
          </p:nvPr>
        </p:nvSpPr>
        <p:spPr>
          <a:xfrm>
            <a:off x="10809680" y="6141082"/>
            <a:ext cx="813816" cy="365129"/>
          </a:xfrm>
          <a:prstGeom prst="rect">
            <a:avLst/>
          </a:prstGeom>
          <a:noFill/>
          <a:ln>
            <a:noFill/>
          </a:ln>
        </p:spPr>
        <p:txBody>
          <a:bodyPr vert="horz" wrap="square" lIns="91440" tIns="45720" rIns="91440" bIns="45720" anchor="ctr" anchorCtr="0" compatLnSpc="1">
            <a:noAutofit/>
          </a:bodyPr>
          <a:lstStyle>
            <a:lvl1pPr marL="0" marR="0" lvl="0" indent="0" algn="r" defTabSz="914400" rtl="0" fontAlgn="auto" hangingPunct="1">
              <a:lnSpc>
                <a:spcPct val="100000"/>
              </a:lnSpc>
              <a:spcBef>
                <a:spcPts val="0"/>
              </a:spcBef>
              <a:spcAft>
                <a:spcPts val="0"/>
              </a:spcAft>
              <a:buNone/>
              <a:tabLst/>
              <a:defRPr lang="en-US" sz="1050" b="0" i="0" u="none" strike="noStrike" kern="1200" cap="none" spc="0" baseline="0">
                <a:solidFill>
                  <a:srgbClr val="898989"/>
                </a:solidFill>
                <a:uFillTx/>
                <a:latin typeface="Neue Haas Grotesk Text Pro"/>
              </a:defRPr>
            </a:lvl1pPr>
          </a:lstStyle>
          <a:p>
            <a:pPr lvl="0"/>
            <a:fld id="{7CD74A74-2E8F-4655-9B15-2C1952E57F4E}" type="slidenum">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marL="0" marR="0" lvl="0" indent="0" algn="l" defTabSz="914400" rtl="0" fontAlgn="auto" hangingPunct="1">
        <a:lnSpc>
          <a:spcPct val="100000"/>
        </a:lnSpc>
        <a:spcBef>
          <a:spcPts val="0"/>
        </a:spcBef>
        <a:spcAft>
          <a:spcPts val="0"/>
        </a:spcAft>
        <a:buNone/>
        <a:tabLst/>
        <a:defRPr lang="en-US" sz="4000" b="1" i="0" u="none" strike="noStrike" kern="1200" cap="none" spc="0" baseline="0">
          <a:solidFill>
            <a:srgbClr val="000000"/>
          </a:solidFill>
          <a:uFillTx/>
          <a:latin typeface="Neue Haas Grotesk Text Pro"/>
        </a:defRPr>
      </a:lvl1pPr>
    </p:titleStyle>
    <p:bodyStyle>
      <a:lvl1pPr marL="228600" marR="0" lvl="0" indent="-228600" algn="l" defTabSz="914400" rtl="0" fontAlgn="auto" hangingPunct="1">
        <a:lnSpc>
          <a:spcPct val="100000"/>
        </a:lnSpc>
        <a:spcBef>
          <a:spcPts val="900"/>
        </a:spcBef>
        <a:spcAft>
          <a:spcPts val="0"/>
        </a:spcAft>
        <a:buSzPct val="100000"/>
        <a:buFont typeface="Arial" pitchFamily="34"/>
        <a:buChar char="•"/>
        <a:tabLst/>
        <a:defRPr lang="en-US" sz="2400" b="0" i="0" u="none" strike="noStrike" kern="1200" cap="none" spc="0" baseline="0">
          <a:solidFill>
            <a:srgbClr val="000000"/>
          </a:solidFill>
          <a:uFillTx/>
          <a:latin typeface="Neue Haas Grotesk Text Pro"/>
        </a:defRPr>
      </a:lvl1pPr>
      <a:lvl2pPr marL="685800" marR="0" lvl="1" indent="-228600" algn="l" defTabSz="914400" rtl="0" fontAlgn="auto" hangingPunct="1">
        <a:lnSpc>
          <a:spcPct val="100000"/>
        </a:lnSpc>
        <a:spcBef>
          <a:spcPts val="900"/>
        </a:spcBef>
        <a:spcAft>
          <a:spcPts val="0"/>
        </a:spcAft>
        <a:buSzPct val="100000"/>
        <a:buFont typeface="Arial" pitchFamily="34"/>
        <a:buChar char="•"/>
        <a:tabLst/>
        <a:defRPr lang="en-US" sz="2000" b="0" i="0" u="none" strike="noStrike" kern="1200" cap="none" spc="0" baseline="0">
          <a:solidFill>
            <a:srgbClr val="000000"/>
          </a:solidFill>
          <a:uFillTx/>
          <a:latin typeface="Neue Haas Grotesk Text Pro"/>
        </a:defRPr>
      </a:lvl2pPr>
      <a:lvl3pPr marL="1143000" marR="0" lvl="2" indent="-228600" algn="l" defTabSz="914400" rtl="0" fontAlgn="auto" hangingPunct="1">
        <a:lnSpc>
          <a:spcPct val="100000"/>
        </a:lnSpc>
        <a:spcBef>
          <a:spcPts val="900"/>
        </a:spcBef>
        <a:spcAft>
          <a:spcPts val="0"/>
        </a:spcAft>
        <a:buSzPct val="100000"/>
        <a:buFont typeface="Arial" pitchFamily="34"/>
        <a:buChar char="•"/>
        <a:tabLst/>
        <a:defRPr lang="en-US" sz="1800" b="0" i="0" u="none" strike="noStrike" kern="1200" cap="none" spc="0" baseline="0">
          <a:solidFill>
            <a:srgbClr val="000000"/>
          </a:solidFill>
          <a:uFillTx/>
          <a:latin typeface="Neue Haas Grotesk Text Pro"/>
        </a:defRPr>
      </a:lvl3pPr>
      <a:lvl4pPr marL="1600200" marR="0" lvl="3" indent="-228600" algn="l" defTabSz="914400" rtl="0" fontAlgn="auto" hangingPunct="1">
        <a:lnSpc>
          <a:spcPct val="100000"/>
        </a:lnSpc>
        <a:spcBef>
          <a:spcPts val="900"/>
        </a:spcBef>
        <a:spcAft>
          <a:spcPts val="0"/>
        </a:spcAft>
        <a:buSzPct val="100000"/>
        <a:buFont typeface="Arial" pitchFamily="34"/>
        <a:buChar char="•"/>
        <a:tabLst/>
        <a:defRPr lang="en-US" sz="1600" b="0" i="0" u="none" strike="noStrike" kern="1200" cap="none" spc="0" baseline="0">
          <a:solidFill>
            <a:srgbClr val="000000"/>
          </a:solidFill>
          <a:uFillTx/>
          <a:latin typeface="Neue Haas Grotesk Text Pro"/>
        </a:defRPr>
      </a:lvl4pPr>
      <a:lvl5pPr marL="2057400" marR="0" lvl="4" indent="-228600" algn="l" defTabSz="914400" rtl="0" fontAlgn="auto" hangingPunct="1">
        <a:lnSpc>
          <a:spcPct val="100000"/>
        </a:lnSpc>
        <a:spcBef>
          <a:spcPts val="900"/>
        </a:spcBef>
        <a:spcAft>
          <a:spcPts val="0"/>
        </a:spcAft>
        <a:buSzPct val="100000"/>
        <a:buFont typeface="Arial" pitchFamily="34"/>
        <a:buChar char="•"/>
        <a:tabLst/>
        <a:defRPr lang="en-US" sz="1400" b="0" i="0" u="none" strike="noStrike" kern="1200" cap="none" spc="0" baseline="0">
          <a:solidFill>
            <a:srgbClr val="000000"/>
          </a:solidFill>
          <a:uFillTx/>
          <a:latin typeface="Neue Haas Grotesk Text Pro"/>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www.washingtonlawhelp.org/"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name="Slide1">
    <p:bg>
      <p:bgPr>
        <a:solidFill>
          <a:srgbClr val="FFFFFF"/>
        </a:solidFill>
        <a:effectLst/>
      </p:bgPr>
    </p:bg>
    <p:spTree>
      <p:nvGrpSpPr>
        <p:cNvPr id="1" name=""/>
        <p:cNvGrpSpPr/>
        <p:nvPr/>
      </p:nvGrpSpPr>
      <p:grpSpPr>
        <a:xfrm>
          <a:off x="0" y="0"/>
          <a:ext cx="0" cy="0"/>
          <a:chOff x="0" y="0"/>
          <a:chExt cx="0" cy="0"/>
        </a:xfrm>
      </p:grpSpPr>
      <p:sp>
        <p:nvSpPr>
          <p:cNvPr id="2" name="Rectangle 15">
            <a:extLst>
              <a:ext uri="{FF2B5EF4-FFF2-40B4-BE49-F238E27FC236}">
                <a16:creationId xmlns:a16="http://schemas.microsoft.com/office/drawing/2014/main" id="{7BB86EBA-27D5-E76B-64D4-14335EC2CCDA}"/>
              </a:ext>
            </a:extLst>
          </p:cNvPr>
          <p:cNvSpPr>
            <a:spLocks noMove="1" noResize="1"/>
          </p:cNvSpPr>
          <p:nvPr/>
        </p:nvSpPr>
        <p:spPr>
          <a:xfrm>
            <a:off x="0" y="0"/>
            <a:ext cx="12191996" cy="6858000"/>
          </a:xfrm>
          <a:prstGeom prst="rect">
            <a:avLst/>
          </a:prstGeom>
          <a:solidFill>
            <a:srgbClr val="FFFFF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grpSp>
        <p:nvGrpSpPr>
          <p:cNvPr id="3" name="Group 17">
            <a:extLst>
              <a:ext uri="{FF2B5EF4-FFF2-40B4-BE49-F238E27FC236}">
                <a16:creationId xmlns:a16="http://schemas.microsoft.com/office/drawing/2014/main" id="{73311381-82C7-5667-19F6-F16FF210403F}"/>
              </a:ext>
            </a:extLst>
          </p:cNvPr>
          <p:cNvGrpSpPr/>
          <p:nvPr/>
        </p:nvGrpSpPr>
        <p:grpSpPr>
          <a:xfrm>
            <a:off x="10290319" y="0"/>
            <a:ext cx="1901677" cy="6857999"/>
            <a:chOff x="10290319" y="0"/>
            <a:chExt cx="1901677" cy="6857999"/>
          </a:xfrm>
        </p:grpSpPr>
        <p:sp>
          <p:nvSpPr>
            <p:cNvPr id="4" name="Oval 18">
              <a:extLst>
                <a:ext uri="{FF2B5EF4-FFF2-40B4-BE49-F238E27FC236}">
                  <a16:creationId xmlns:a16="http://schemas.microsoft.com/office/drawing/2014/main" id="{20DE7BE3-DEFB-C073-70E6-0BE5DA2BFD74}"/>
                </a:ext>
              </a:extLst>
            </p:cNvPr>
            <p:cNvSpPr/>
            <p:nvPr/>
          </p:nvSpPr>
          <p:spPr>
            <a:xfrm>
              <a:off x="10290319" y="3549389"/>
              <a:ext cx="1130719" cy="1130719"/>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EFF0E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5" name="Freeform 85">
              <a:extLst>
                <a:ext uri="{FF2B5EF4-FFF2-40B4-BE49-F238E27FC236}">
                  <a16:creationId xmlns:a16="http://schemas.microsoft.com/office/drawing/2014/main" id="{8085F9A5-5251-9144-AF5E-D46FBD0E8028}"/>
                </a:ext>
              </a:extLst>
            </p:cNvPr>
            <p:cNvSpPr/>
            <p:nvPr/>
          </p:nvSpPr>
          <p:spPr>
            <a:xfrm>
              <a:off x="10290319" y="0"/>
              <a:ext cx="1130719" cy="565574"/>
            </a:xfrm>
            <a:custGeom>
              <a:avLst/>
              <a:gdLst>
                <a:gd name="f0" fmla="val 10800000"/>
                <a:gd name="f1" fmla="val 5400000"/>
                <a:gd name="f2" fmla="val 180"/>
                <a:gd name="f3" fmla="val w"/>
                <a:gd name="f4" fmla="val h"/>
                <a:gd name="f5" fmla="val 0"/>
                <a:gd name="f6" fmla="val 1130724"/>
                <a:gd name="f7" fmla="val 565573"/>
                <a:gd name="f8" fmla="val 21"/>
                <a:gd name="f9" fmla="val 1130703"/>
                <a:gd name="f10" fmla="val 211"/>
                <a:gd name="f11" fmla="val 312452"/>
                <a:gd name="f12" fmla="val 877603"/>
                <a:gd name="f13" fmla="val 565362"/>
                <a:gd name="f14" fmla="val 253121"/>
                <a:gd name="f15" fmla="+- 0 0 -90"/>
                <a:gd name="f16" fmla="*/ f3 1 1130724"/>
                <a:gd name="f17" fmla="*/ f4 1 565573"/>
                <a:gd name="f18" fmla="+- f7 0 f5"/>
                <a:gd name="f19" fmla="+- f6 0 f5"/>
                <a:gd name="f20" fmla="*/ f15 f0 1"/>
                <a:gd name="f21" fmla="*/ f19 1 1130724"/>
                <a:gd name="f22" fmla="*/ f18 1 565573"/>
                <a:gd name="f23" fmla="*/ 21 f19 1"/>
                <a:gd name="f24" fmla="*/ 0 f18 1"/>
                <a:gd name="f25" fmla="*/ 1130703 f19 1"/>
                <a:gd name="f26" fmla="*/ 1130724 f19 1"/>
                <a:gd name="f27" fmla="*/ 211 f18 1"/>
                <a:gd name="f28" fmla="*/ 565362 f19 1"/>
                <a:gd name="f29" fmla="*/ 565573 f18 1"/>
                <a:gd name="f30" fmla="*/ 0 f19 1"/>
                <a:gd name="f31" fmla="*/ f20 1 f2"/>
                <a:gd name="f32" fmla="*/ f23 1 1130724"/>
                <a:gd name="f33" fmla="*/ f24 1 565573"/>
                <a:gd name="f34" fmla="*/ f25 1 1130724"/>
                <a:gd name="f35" fmla="*/ f26 1 1130724"/>
                <a:gd name="f36" fmla="*/ f27 1 565573"/>
                <a:gd name="f37" fmla="*/ f28 1 1130724"/>
                <a:gd name="f38" fmla="*/ f29 1 565573"/>
                <a:gd name="f39" fmla="*/ f30 1 1130724"/>
                <a:gd name="f40" fmla="*/ f5 1 f21"/>
                <a:gd name="f41" fmla="*/ f6 1 f21"/>
                <a:gd name="f42" fmla="*/ f5 1 f22"/>
                <a:gd name="f43" fmla="*/ f7 1 f22"/>
                <a:gd name="f44" fmla="+- f31 0 f1"/>
                <a:gd name="f45" fmla="*/ f32 1 f21"/>
                <a:gd name="f46" fmla="*/ f33 1 f22"/>
                <a:gd name="f47" fmla="*/ f34 1 f21"/>
                <a:gd name="f48" fmla="*/ f35 1 f21"/>
                <a:gd name="f49" fmla="*/ f36 1 f22"/>
                <a:gd name="f50" fmla="*/ f37 1 f21"/>
                <a:gd name="f51" fmla="*/ f38 1 f22"/>
                <a:gd name="f52" fmla="*/ f39 1 f21"/>
                <a:gd name="f53" fmla="*/ f40 f16 1"/>
                <a:gd name="f54" fmla="*/ f41 f16 1"/>
                <a:gd name="f55" fmla="*/ f43 f17 1"/>
                <a:gd name="f56" fmla="*/ f42 f17 1"/>
                <a:gd name="f57" fmla="*/ f45 f16 1"/>
                <a:gd name="f58" fmla="*/ f46 f17 1"/>
                <a:gd name="f59" fmla="*/ f47 f16 1"/>
                <a:gd name="f60" fmla="*/ f48 f16 1"/>
                <a:gd name="f61" fmla="*/ f49 f17 1"/>
                <a:gd name="f62" fmla="*/ f50 f16 1"/>
                <a:gd name="f63" fmla="*/ f51 f17 1"/>
                <a:gd name="f64" fmla="*/ f52 f16 1"/>
              </a:gdLst>
              <a:ahLst/>
              <a:cxnLst>
                <a:cxn ang="3cd4">
                  <a:pos x="hc" y="t"/>
                </a:cxn>
                <a:cxn ang="0">
                  <a:pos x="r" y="vc"/>
                </a:cxn>
                <a:cxn ang="cd4">
                  <a:pos x="hc" y="b"/>
                </a:cxn>
                <a:cxn ang="cd2">
                  <a:pos x="l" y="vc"/>
                </a:cxn>
                <a:cxn ang="f44">
                  <a:pos x="f57" y="f58"/>
                </a:cxn>
                <a:cxn ang="f44">
                  <a:pos x="f59" y="f58"/>
                </a:cxn>
                <a:cxn ang="f44">
                  <a:pos x="f60" y="f61"/>
                </a:cxn>
                <a:cxn ang="f44">
                  <a:pos x="f62" y="f63"/>
                </a:cxn>
                <a:cxn ang="f44">
                  <a:pos x="f64" y="f61"/>
                </a:cxn>
              </a:cxnLst>
              <a:rect l="f53" t="f56" r="f54" b="f55"/>
              <a:pathLst>
                <a:path w="1130724" h="565573">
                  <a:moveTo>
                    <a:pt x="f8" y="f5"/>
                  </a:moveTo>
                  <a:lnTo>
                    <a:pt x="f9" y="f5"/>
                  </a:lnTo>
                  <a:lnTo>
                    <a:pt x="f6" y="f10"/>
                  </a:lnTo>
                  <a:cubicBezTo>
                    <a:pt x="f6" y="f11"/>
                    <a:pt x="f12" y="f7"/>
                    <a:pt x="f13" y="f7"/>
                  </a:cubicBezTo>
                  <a:cubicBezTo>
                    <a:pt x="f14" y="f7"/>
                    <a:pt x="f5" y="f11"/>
                    <a:pt x="f5" y="f10"/>
                  </a:cubicBezTo>
                  <a:close/>
                </a:path>
              </a:pathLst>
            </a:custGeom>
            <a:solidFill>
              <a:srgbClr val="EFF0E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6" name="Freeform 86">
              <a:extLst>
                <a:ext uri="{FF2B5EF4-FFF2-40B4-BE49-F238E27FC236}">
                  <a16:creationId xmlns:a16="http://schemas.microsoft.com/office/drawing/2014/main" id="{B74E0FCF-DA70-C53F-B63F-1F086FEF29A5}"/>
                </a:ext>
              </a:extLst>
            </p:cNvPr>
            <p:cNvSpPr/>
            <p:nvPr/>
          </p:nvSpPr>
          <p:spPr>
            <a:xfrm>
              <a:off x="11653177" y="6295095"/>
              <a:ext cx="538819" cy="562904"/>
            </a:xfrm>
            <a:custGeom>
              <a:avLst/>
              <a:gdLst>
                <a:gd name="f0" fmla="val 10800000"/>
                <a:gd name="f1" fmla="val 5400000"/>
                <a:gd name="f2" fmla="val 180"/>
                <a:gd name="f3" fmla="val w"/>
                <a:gd name="f4" fmla="val h"/>
                <a:gd name="f5" fmla="val 0"/>
                <a:gd name="f6" fmla="val 538821"/>
                <a:gd name="f7" fmla="val 562907"/>
                <a:gd name="f8" fmla="val 22"/>
                <a:gd name="f9" fmla="val 562686"/>
                <a:gd name="f10" fmla="val 289475"/>
                <a:gd name="f11" fmla="val 193796"/>
                <a:gd name="f12" fmla="val 61528"/>
                <a:gd name="f13" fmla="val 451422"/>
                <a:gd name="f14" fmla="val 8810"/>
                <a:gd name="f15" fmla="+- 0 0 -90"/>
                <a:gd name="f16" fmla="*/ f3 1 538821"/>
                <a:gd name="f17" fmla="*/ f4 1 562907"/>
                <a:gd name="f18" fmla="+- f7 0 f5"/>
                <a:gd name="f19" fmla="+- f6 0 f5"/>
                <a:gd name="f20" fmla="*/ f15 f0 1"/>
                <a:gd name="f21" fmla="*/ f19 1 538821"/>
                <a:gd name="f22" fmla="*/ f18 1 562907"/>
                <a:gd name="f23" fmla="*/ 538821 f19 1"/>
                <a:gd name="f24" fmla="*/ 0 f18 1"/>
                <a:gd name="f25" fmla="*/ 562907 f18 1"/>
                <a:gd name="f26" fmla="*/ 22 f19 1"/>
                <a:gd name="f27" fmla="*/ 0 f19 1"/>
                <a:gd name="f28" fmla="*/ 562686 f18 1"/>
                <a:gd name="f29" fmla="*/ 451422 f19 1"/>
                <a:gd name="f30" fmla="*/ 8810 f18 1"/>
                <a:gd name="f31" fmla="*/ f20 1 f2"/>
                <a:gd name="f32" fmla="*/ f23 1 538821"/>
                <a:gd name="f33" fmla="*/ f24 1 562907"/>
                <a:gd name="f34" fmla="*/ f25 1 562907"/>
                <a:gd name="f35" fmla="*/ f26 1 538821"/>
                <a:gd name="f36" fmla="*/ f27 1 538821"/>
                <a:gd name="f37" fmla="*/ f28 1 562907"/>
                <a:gd name="f38" fmla="*/ f29 1 538821"/>
                <a:gd name="f39" fmla="*/ f30 1 562907"/>
                <a:gd name="f40" fmla="*/ f5 1 f21"/>
                <a:gd name="f41" fmla="*/ f6 1 f21"/>
                <a:gd name="f42" fmla="*/ f5 1 f22"/>
                <a:gd name="f43" fmla="*/ f7 1 f22"/>
                <a:gd name="f44" fmla="+- f31 0 f1"/>
                <a:gd name="f45" fmla="*/ f32 1 f21"/>
                <a:gd name="f46" fmla="*/ f33 1 f22"/>
                <a:gd name="f47" fmla="*/ f34 1 f22"/>
                <a:gd name="f48" fmla="*/ f35 1 f21"/>
                <a:gd name="f49" fmla="*/ f36 1 f21"/>
                <a:gd name="f50" fmla="*/ f37 1 f22"/>
                <a:gd name="f51" fmla="*/ f38 1 f21"/>
                <a:gd name="f52" fmla="*/ f39 1 f22"/>
                <a:gd name="f53" fmla="*/ f40 f16 1"/>
                <a:gd name="f54" fmla="*/ f41 f16 1"/>
                <a:gd name="f55" fmla="*/ f43 f17 1"/>
                <a:gd name="f56" fmla="*/ f42 f17 1"/>
                <a:gd name="f57" fmla="*/ f45 f16 1"/>
                <a:gd name="f58" fmla="*/ f46 f17 1"/>
                <a:gd name="f59" fmla="*/ f47 f17 1"/>
                <a:gd name="f60" fmla="*/ f48 f16 1"/>
                <a:gd name="f61" fmla="*/ f49 f16 1"/>
                <a:gd name="f62" fmla="*/ f50 f17 1"/>
                <a:gd name="f63" fmla="*/ f51 f16 1"/>
                <a:gd name="f64" fmla="*/ f52 f17 1"/>
              </a:gdLst>
              <a:ahLst/>
              <a:cxnLst>
                <a:cxn ang="3cd4">
                  <a:pos x="hc" y="t"/>
                </a:cxn>
                <a:cxn ang="0">
                  <a:pos x="r" y="vc"/>
                </a:cxn>
                <a:cxn ang="cd4">
                  <a:pos x="hc" y="b"/>
                </a:cxn>
                <a:cxn ang="cd2">
                  <a:pos x="l" y="vc"/>
                </a:cxn>
                <a:cxn ang="f44">
                  <a:pos x="f57" y="f58"/>
                </a:cxn>
                <a:cxn ang="f44">
                  <a:pos x="f57" y="f59"/>
                </a:cxn>
                <a:cxn ang="f44">
                  <a:pos x="f60" y="f59"/>
                </a:cxn>
                <a:cxn ang="f44">
                  <a:pos x="f61" y="f62"/>
                </a:cxn>
                <a:cxn ang="f44">
                  <a:pos x="f63" y="f64"/>
                </a:cxn>
              </a:cxnLst>
              <a:rect l="f53" t="f56" r="f54" b="f55"/>
              <a:pathLst>
                <a:path w="538821" h="562907">
                  <a:moveTo>
                    <a:pt x="f6" y="f5"/>
                  </a:moveTo>
                  <a:lnTo>
                    <a:pt x="f6" y="f7"/>
                  </a:lnTo>
                  <a:lnTo>
                    <a:pt x="f8" y="f7"/>
                  </a:lnTo>
                  <a:lnTo>
                    <a:pt x="f5" y="f9"/>
                  </a:lnTo>
                  <a:cubicBezTo>
                    <a:pt x="f5" y="f10"/>
                    <a:pt x="f11" y="f12"/>
                    <a:pt x="f13" y="f14"/>
                  </a:cubicBezTo>
                  <a:close/>
                </a:path>
              </a:pathLst>
            </a:custGeom>
            <a:solidFill>
              <a:srgbClr val="EFF0E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7" name="Freeform 87">
              <a:extLst>
                <a:ext uri="{FF2B5EF4-FFF2-40B4-BE49-F238E27FC236}">
                  <a16:creationId xmlns:a16="http://schemas.microsoft.com/office/drawing/2014/main" id="{3AAEBBA8-44AF-C348-CFB1-C998DA181AE4}"/>
                </a:ext>
              </a:extLst>
            </p:cNvPr>
            <p:cNvSpPr/>
            <p:nvPr/>
          </p:nvSpPr>
          <p:spPr>
            <a:xfrm>
              <a:off x="11653177" y="3552069"/>
              <a:ext cx="538819" cy="1125370"/>
            </a:xfrm>
            <a:custGeom>
              <a:avLst/>
              <a:gdLst>
                <a:gd name="f0" fmla="val 10800000"/>
                <a:gd name="f1" fmla="val 5400000"/>
                <a:gd name="f2" fmla="val 180"/>
                <a:gd name="f3" fmla="val w"/>
                <a:gd name="f4" fmla="val h"/>
                <a:gd name="f5" fmla="val 0"/>
                <a:gd name="f6" fmla="val 538821"/>
                <a:gd name="f7" fmla="val 1125373"/>
                <a:gd name="f8" fmla="val 451422"/>
                <a:gd name="f9" fmla="val 1116562"/>
                <a:gd name="f10" fmla="val 193796"/>
                <a:gd name="f11" fmla="val 1063844"/>
                <a:gd name="f12" fmla="val 835897"/>
                <a:gd name="f13" fmla="val 562686"/>
                <a:gd name="f14" fmla="val 289475"/>
                <a:gd name="f15" fmla="val 61528"/>
                <a:gd name="f16" fmla="val 8810"/>
                <a:gd name="f17" fmla="+- 0 0 -90"/>
                <a:gd name="f18" fmla="*/ f3 1 538821"/>
                <a:gd name="f19" fmla="*/ f4 1 1125373"/>
                <a:gd name="f20" fmla="+- f7 0 f5"/>
                <a:gd name="f21" fmla="+- f6 0 f5"/>
                <a:gd name="f22" fmla="*/ f17 f0 1"/>
                <a:gd name="f23" fmla="*/ f21 1 538821"/>
                <a:gd name="f24" fmla="*/ f20 1 1125373"/>
                <a:gd name="f25" fmla="*/ 538821 f21 1"/>
                <a:gd name="f26" fmla="*/ 0 f20 1"/>
                <a:gd name="f27" fmla="*/ 1125373 f20 1"/>
                <a:gd name="f28" fmla="*/ 451422 f21 1"/>
                <a:gd name="f29" fmla="*/ 1116562 f20 1"/>
                <a:gd name="f30" fmla="*/ 0 f21 1"/>
                <a:gd name="f31" fmla="*/ 562686 f20 1"/>
                <a:gd name="f32" fmla="*/ 8810 f20 1"/>
                <a:gd name="f33" fmla="*/ f22 1 f2"/>
                <a:gd name="f34" fmla="*/ f25 1 538821"/>
                <a:gd name="f35" fmla="*/ f26 1 1125373"/>
                <a:gd name="f36" fmla="*/ f27 1 1125373"/>
                <a:gd name="f37" fmla="*/ f28 1 538821"/>
                <a:gd name="f38" fmla="*/ f29 1 1125373"/>
                <a:gd name="f39" fmla="*/ f30 1 538821"/>
                <a:gd name="f40" fmla="*/ f31 1 1125373"/>
                <a:gd name="f41" fmla="*/ f32 1 1125373"/>
                <a:gd name="f42" fmla="*/ f5 1 f23"/>
                <a:gd name="f43" fmla="*/ f6 1 f23"/>
                <a:gd name="f44" fmla="*/ f5 1 f24"/>
                <a:gd name="f45" fmla="*/ f7 1 f24"/>
                <a:gd name="f46" fmla="+- f33 0 f1"/>
                <a:gd name="f47" fmla="*/ f34 1 f23"/>
                <a:gd name="f48" fmla="*/ f35 1 f24"/>
                <a:gd name="f49" fmla="*/ f36 1 f24"/>
                <a:gd name="f50" fmla="*/ f37 1 f23"/>
                <a:gd name="f51" fmla="*/ f38 1 f24"/>
                <a:gd name="f52" fmla="*/ f39 1 f23"/>
                <a:gd name="f53" fmla="*/ f40 1 f24"/>
                <a:gd name="f54" fmla="*/ f41 1 f24"/>
                <a:gd name="f55" fmla="*/ f42 f18 1"/>
                <a:gd name="f56" fmla="*/ f43 f18 1"/>
                <a:gd name="f57" fmla="*/ f45 f19 1"/>
                <a:gd name="f58" fmla="*/ f44 f19 1"/>
                <a:gd name="f59" fmla="*/ f47 f18 1"/>
                <a:gd name="f60" fmla="*/ f48 f19 1"/>
                <a:gd name="f61" fmla="*/ f49 f19 1"/>
                <a:gd name="f62" fmla="*/ f50 f18 1"/>
                <a:gd name="f63" fmla="*/ f51 f19 1"/>
                <a:gd name="f64" fmla="*/ f52 f18 1"/>
                <a:gd name="f65" fmla="*/ f53 f19 1"/>
                <a:gd name="f66" fmla="*/ f54 f19 1"/>
              </a:gdLst>
              <a:ahLst/>
              <a:cxnLst>
                <a:cxn ang="3cd4">
                  <a:pos x="hc" y="t"/>
                </a:cxn>
                <a:cxn ang="0">
                  <a:pos x="r" y="vc"/>
                </a:cxn>
                <a:cxn ang="cd4">
                  <a:pos x="hc" y="b"/>
                </a:cxn>
                <a:cxn ang="cd2">
                  <a:pos x="l" y="vc"/>
                </a:cxn>
                <a:cxn ang="f46">
                  <a:pos x="f59" y="f60"/>
                </a:cxn>
                <a:cxn ang="f46">
                  <a:pos x="f59" y="f61"/>
                </a:cxn>
                <a:cxn ang="f46">
                  <a:pos x="f62" y="f63"/>
                </a:cxn>
                <a:cxn ang="f46">
                  <a:pos x="f64" y="f65"/>
                </a:cxn>
                <a:cxn ang="f46">
                  <a:pos x="f62" y="f66"/>
                </a:cxn>
              </a:cxnLst>
              <a:rect l="f55" t="f58" r="f56" b="f57"/>
              <a:pathLst>
                <a:path w="538821" h="1125373">
                  <a:moveTo>
                    <a:pt x="f6" y="f5"/>
                  </a:moveTo>
                  <a:lnTo>
                    <a:pt x="f6" y="f7"/>
                  </a:lnTo>
                  <a:lnTo>
                    <a:pt x="f8" y="f9"/>
                  </a:lnTo>
                  <a:cubicBezTo>
                    <a:pt x="f10" y="f11"/>
                    <a:pt x="f5" y="f12"/>
                    <a:pt x="f5" y="f13"/>
                  </a:cubicBezTo>
                  <a:cubicBezTo>
                    <a:pt x="f5" y="f14"/>
                    <a:pt x="f10" y="f15"/>
                    <a:pt x="f8" y="f16"/>
                  </a:cubicBezTo>
                  <a:close/>
                </a:path>
              </a:pathLst>
            </a:custGeom>
            <a:solidFill>
              <a:srgbClr val="EFF0E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8" name="Freeform 88">
              <a:extLst>
                <a:ext uri="{FF2B5EF4-FFF2-40B4-BE49-F238E27FC236}">
                  <a16:creationId xmlns:a16="http://schemas.microsoft.com/office/drawing/2014/main" id="{3051D7FB-BC91-337B-D99A-030C5C5F3E61}"/>
                </a:ext>
              </a:extLst>
            </p:cNvPr>
            <p:cNvSpPr/>
            <p:nvPr/>
          </p:nvSpPr>
          <p:spPr>
            <a:xfrm>
              <a:off x="11653177" y="2180551"/>
              <a:ext cx="538819" cy="1125370"/>
            </a:xfrm>
            <a:custGeom>
              <a:avLst/>
              <a:gdLst>
                <a:gd name="f0" fmla="val 10800000"/>
                <a:gd name="f1" fmla="val 5400000"/>
                <a:gd name="f2" fmla="val 180"/>
                <a:gd name="f3" fmla="val w"/>
                <a:gd name="f4" fmla="val h"/>
                <a:gd name="f5" fmla="val 0"/>
                <a:gd name="f6" fmla="val 538821"/>
                <a:gd name="f7" fmla="val 1125373"/>
                <a:gd name="f8" fmla="val 451422"/>
                <a:gd name="f9" fmla="val 1116562"/>
                <a:gd name="f10" fmla="val 193796"/>
                <a:gd name="f11" fmla="val 1063844"/>
                <a:gd name="f12" fmla="val 835897"/>
                <a:gd name="f13" fmla="val 562686"/>
                <a:gd name="f14" fmla="val 289475"/>
                <a:gd name="f15" fmla="val 61528"/>
                <a:gd name="f16" fmla="val 8810"/>
                <a:gd name="f17" fmla="+- 0 0 -90"/>
                <a:gd name="f18" fmla="*/ f3 1 538821"/>
                <a:gd name="f19" fmla="*/ f4 1 1125373"/>
                <a:gd name="f20" fmla="+- f7 0 f5"/>
                <a:gd name="f21" fmla="+- f6 0 f5"/>
                <a:gd name="f22" fmla="*/ f17 f0 1"/>
                <a:gd name="f23" fmla="*/ f21 1 538821"/>
                <a:gd name="f24" fmla="*/ f20 1 1125373"/>
                <a:gd name="f25" fmla="*/ 538821 f21 1"/>
                <a:gd name="f26" fmla="*/ 0 f20 1"/>
                <a:gd name="f27" fmla="*/ 1125373 f20 1"/>
                <a:gd name="f28" fmla="*/ 451422 f21 1"/>
                <a:gd name="f29" fmla="*/ 1116562 f20 1"/>
                <a:gd name="f30" fmla="*/ 0 f21 1"/>
                <a:gd name="f31" fmla="*/ 562686 f20 1"/>
                <a:gd name="f32" fmla="*/ 8810 f20 1"/>
                <a:gd name="f33" fmla="*/ f22 1 f2"/>
                <a:gd name="f34" fmla="*/ f25 1 538821"/>
                <a:gd name="f35" fmla="*/ f26 1 1125373"/>
                <a:gd name="f36" fmla="*/ f27 1 1125373"/>
                <a:gd name="f37" fmla="*/ f28 1 538821"/>
                <a:gd name="f38" fmla="*/ f29 1 1125373"/>
                <a:gd name="f39" fmla="*/ f30 1 538821"/>
                <a:gd name="f40" fmla="*/ f31 1 1125373"/>
                <a:gd name="f41" fmla="*/ f32 1 1125373"/>
                <a:gd name="f42" fmla="*/ f5 1 f23"/>
                <a:gd name="f43" fmla="*/ f6 1 f23"/>
                <a:gd name="f44" fmla="*/ f5 1 f24"/>
                <a:gd name="f45" fmla="*/ f7 1 f24"/>
                <a:gd name="f46" fmla="+- f33 0 f1"/>
                <a:gd name="f47" fmla="*/ f34 1 f23"/>
                <a:gd name="f48" fmla="*/ f35 1 f24"/>
                <a:gd name="f49" fmla="*/ f36 1 f24"/>
                <a:gd name="f50" fmla="*/ f37 1 f23"/>
                <a:gd name="f51" fmla="*/ f38 1 f24"/>
                <a:gd name="f52" fmla="*/ f39 1 f23"/>
                <a:gd name="f53" fmla="*/ f40 1 f24"/>
                <a:gd name="f54" fmla="*/ f41 1 f24"/>
                <a:gd name="f55" fmla="*/ f42 f18 1"/>
                <a:gd name="f56" fmla="*/ f43 f18 1"/>
                <a:gd name="f57" fmla="*/ f45 f19 1"/>
                <a:gd name="f58" fmla="*/ f44 f19 1"/>
                <a:gd name="f59" fmla="*/ f47 f18 1"/>
                <a:gd name="f60" fmla="*/ f48 f19 1"/>
                <a:gd name="f61" fmla="*/ f49 f19 1"/>
                <a:gd name="f62" fmla="*/ f50 f18 1"/>
                <a:gd name="f63" fmla="*/ f51 f19 1"/>
                <a:gd name="f64" fmla="*/ f52 f18 1"/>
                <a:gd name="f65" fmla="*/ f53 f19 1"/>
                <a:gd name="f66" fmla="*/ f54 f19 1"/>
              </a:gdLst>
              <a:ahLst/>
              <a:cxnLst>
                <a:cxn ang="3cd4">
                  <a:pos x="hc" y="t"/>
                </a:cxn>
                <a:cxn ang="0">
                  <a:pos x="r" y="vc"/>
                </a:cxn>
                <a:cxn ang="cd4">
                  <a:pos x="hc" y="b"/>
                </a:cxn>
                <a:cxn ang="cd2">
                  <a:pos x="l" y="vc"/>
                </a:cxn>
                <a:cxn ang="f46">
                  <a:pos x="f59" y="f60"/>
                </a:cxn>
                <a:cxn ang="f46">
                  <a:pos x="f59" y="f61"/>
                </a:cxn>
                <a:cxn ang="f46">
                  <a:pos x="f62" y="f63"/>
                </a:cxn>
                <a:cxn ang="f46">
                  <a:pos x="f64" y="f65"/>
                </a:cxn>
                <a:cxn ang="f46">
                  <a:pos x="f62" y="f66"/>
                </a:cxn>
              </a:cxnLst>
              <a:rect l="f55" t="f58" r="f56" b="f57"/>
              <a:pathLst>
                <a:path w="538821" h="1125373">
                  <a:moveTo>
                    <a:pt x="f6" y="f5"/>
                  </a:moveTo>
                  <a:lnTo>
                    <a:pt x="f6" y="f7"/>
                  </a:lnTo>
                  <a:lnTo>
                    <a:pt x="f8" y="f9"/>
                  </a:lnTo>
                  <a:cubicBezTo>
                    <a:pt x="f10" y="f11"/>
                    <a:pt x="f5" y="f12"/>
                    <a:pt x="f5" y="f13"/>
                  </a:cubicBezTo>
                  <a:cubicBezTo>
                    <a:pt x="f5" y="f14"/>
                    <a:pt x="f10" y="f15"/>
                    <a:pt x="f8" y="f16"/>
                  </a:cubicBezTo>
                  <a:close/>
                </a:path>
              </a:pathLst>
            </a:custGeom>
            <a:solidFill>
              <a:srgbClr val="EFF0E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9" name="Freeform 89">
              <a:extLst>
                <a:ext uri="{FF2B5EF4-FFF2-40B4-BE49-F238E27FC236}">
                  <a16:creationId xmlns:a16="http://schemas.microsoft.com/office/drawing/2014/main" id="{ACA863AE-9E68-6C58-BC5B-AC2C7D46F7BE}"/>
                </a:ext>
              </a:extLst>
            </p:cNvPr>
            <p:cNvSpPr/>
            <p:nvPr/>
          </p:nvSpPr>
          <p:spPr>
            <a:xfrm>
              <a:off x="11653177" y="809042"/>
              <a:ext cx="538819" cy="1125370"/>
            </a:xfrm>
            <a:custGeom>
              <a:avLst/>
              <a:gdLst>
                <a:gd name="f0" fmla="val 10800000"/>
                <a:gd name="f1" fmla="val 5400000"/>
                <a:gd name="f2" fmla="val 180"/>
                <a:gd name="f3" fmla="val w"/>
                <a:gd name="f4" fmla="val h"/>
                <a:gd name="f5" fmla="val 0"/>
                <a:gd name="f6" fmla="val 538821"/>
                <a:gd name="f7" fmla="val 1125373"/>
                <a:gd name="f8" fmla="val 451422"/>
                <a:gd name="f9" fmla="val 1116562"/>
                <a:gd name="f10" fmla="val 193796"/>
                <a:gd name="f11" fmla="val 1063844"/>
                <a:gd name="f12" fmla="val 835897"/>
                <a:gd name="f13" fmla="val 562686"/>
                <a:gd name="f14" fmla="val 289475"/>
                <a:gd name="f15" fmla="val 61528"/>
                <a:gd name="f16" fmla="val 8810"/>
                <a:gd name="f17" fmla="+- 0 0 -90"/>
                <a:gd name="f18" fmla="*/ f3 1 538821"/>
                <a:gd name="f19" fmla="*/ f4 1 1125373"/>
                <a:gd name="f20" fmla="+- f7 0 f5"/>
                <a:gd name="f21" fmla="+- f6 0 f5"/>
                <a:gd name="f22" fmla="*/ f17 f0 1"/>
                <a:gd name="f23" fmla="*/ f21 1 538821"/>
                <a:gd name="f24" fmla="*/ f20 1 1125373"/>
                <a:gd name="f25" fmla="*/ 538821 f21 1"/>
                <a:gd name="f26" fmla="*/ 0 f20 1"/>
                <a:gd name="f27" fmla="*/ 1125373 f20 1"/>
                <a:gd name="f28" fmla="*/ 451422 f21 1"/>
                <a:gd name="f29" fmla="*/ 1116562 f20 1"/>
                <a:gd name="f30" fmla="*/ 0 f21 1"/>
                <a:gd name="f31" fmla="*/ 562686 f20 1"/>
                <a:gd name="f32" fmla="*/ 8810 f20 1"/>
                <a:gd name="f33" fmla="*/ f22 1 f2"/>
                <a:gd name="f34" fmla="*/ f25 1 538821"/>
                <a:gd name="f35" fmla="*/ f26 1 1125373"/>
                <a:gd name="f36" fmla="*/ f27 1 1125373"/>
                <a:gd name="f37" fmla="*/ f28 1 538821"/>
                <a:gd name="f38" fmla="*/ f29 1 1125373"/>
                <a:gd name="f39" fmla="*/ f30 1 538821"/>
                <a:gd name="f40" fmla="*/ f31 1 1125373"/>
                <a:gd name="f41" fmla="*/ f32 1 1125373"/>
                <a:gd name="f42" fmla="*/ f5 1 f23"/>
                <a:gd name="f43" fmla="*/ f6 1 f23"/>
                <a:gd name="f44" fmla="*/ f5 1 f24"/>
                <a:gd name="f45" fmla="*/ f7 1 f24"/>
                <a:gd name="f46" fmla="+- f33 0 f1"/>
                <a:gd name="f47" fmla="*/ f34 1 f23"/>
                <a:gd name="f48" fmla="*/ f35 1 f24"/>
                <a:gd name="f49" fmla="*/ f36 1 f24"/>
                <a:gd name="f50" fmla="*/ f37 1 f23"/>
                <a:gd name="f51" fmla="*/ f38 1 f24"/>
                <a:gd name="f52" fmla="*/ f39 1 f23"/>
                <a:gd name="f53" fmla="*/ f40 1 f24"/>
                <a:gd name="f54" fmla="*/ f41 1 f24"/>
                <a:gd name="f55" fmla="*/ f42 f18 1"/>
                <a:gd name="f56" fmla="*/ f43 f18 1"/>
                <a:gd name="f57" fmla="*/ f45 f19 1"/>
                <a:gd name="f58" fmla="*/ f44 f19 1"/>
                <a:gd name="f59" fmla="*/ f47 f18 1"/>
                <a:gd name="f60" fmla="*/ f48 f19 1"/>
                <a:gd name="f61" fmla="*/ f49 f19 1"/>
                <a:gd name="f62" fmla="*/ f50 f18 1"/>
                <a:gd name="f63" fmla="*/ f51 f19 1"/>
                <a:gd name="f64" fmla="*/ f52 f18 1"/>
                <a:gd name="f65" fmla="*/ f53 f19 1"/>
                <a:gd name="f66" fmla="*/ f54 f19 1"/>
              </a:gdLst>
              <a:ahLst/>
              <a:cxnLst>
                <a:cxn ang="3cd4">
                  <a:pos x="hc" y="t"/>
                </a:cxn>
                <a:cxn ang="0">
                  <a:pos x="r" y="vc"/>
                </a:cxn>
                <a:cxn ang="cd4">
                  <a:pos x="hc" y="b"/>
                </a:cxn>
                <a:cxn ang="cd2">
                  <a:pos x="l" y="vc"/>
                </a:cxn>
                <a:cxn ang="f46">
                  <a:pos x="f59" y="f60"/>
                </a:cxn>
                <a:cxn ang="f46">
                  <a:pos x="f59" y="f61"/>
                </a:cxn>
                <a:cxn ang="f46">
                  <a:pos x="f62" y="f63"/>
                </a:cxn>
                <a:cxn ang="f46">
                  <a:pos x="f64" y="f65"/>
                </a:cxn>
                <a:cxn ang="f46">
                  <a:pos x="f62" y="f66"/>
                </a:cxn>
              </a:cxnLst>
              <a:rect l="f55" t="f58" r="f56" b="f57"/>
              <a:pathLst>
                <a:path w="538821" h="1125373">
                  <a:moveTo>
                    <a:pt x="f6" y="f5"/>
                  </a:moveTo>
                  <a:lnTo>
                    <a:pt x="f6" y="f7"/>
                  </a:lnTo>
                  <a:lnTo>
                    <a:pt x="f8" y="f9"/>
                  </a:lnTo>
                  <a:cubicBezTo>
                    <a:pt x="f10" y="f11"/>
                    <a:pt x="f5" y="f12"/>
                    <a:pt x="f5" y="f13"/>
                  </a:cubicBezTo>
                  <a:cubicBezTo>
                    <a:pt x="f5" y="f14"/>
                    <a:pt x="f10" y="f15"/>
                    <a:pt x="f8" y="f16"/>
                  </a:cubicBezTo>
                  <a:close/>
                </a:path>
              </a:pathLst>
            </a:custGeom>
            <a:solidFill>
              <a:srgbClr val="00B2F3"/>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sp>
          <p:nvSpPr>
            <p:cNvPr id="10" name="Freeform 97">
              <a:extLst>
                <a:ext uri="{FF2B5EF4-FFF2-40B4-BE49-F238E27FC236}">
                  <a16:creationId xmlns:a16="http://schemas.microsoft.com/office/drawing/2014/main" id="{245F5633-97E4-B4B5-36E5-E64536EB10CD}"/>
                </a:ext>
              </a:extLst>
            </p:cNvPr>
            <p:cNvSpPr/>
            <p:nvPr/>
          </p:nvSpPr>
          <p:spPr>
            <a:xfrm>
              <a:off x="11653177" y="0"/>
              <a:ext cx="538819" cy="562895"/>
            </a:xfrm>
            <a:custGeom>
              <a:avLst/>
              <a:gdLst>
                <a:gd name="f0" fmla="val 10800000"/>
                <a:gd name="f1" fmla="val 5400000"/>
                <a:gd name="f2" fmla="val 180"/>
                <a:gd name="f3" fmla="val w"/>
                <a:gd name="f4" fmla="val h"/>
                <a:gd name="f5" fmla="val 0"/>
                <a:gd name="f6" fmla="val 538821"/>
                <a:gd name="f7" fmla="val 562898"/>
                <a:gd name="f8" fmla="val 21"/>
                <a:gd name="f9" fmla="val 451422"/>
                <a:gd name="f10" fmla="val 554087"/>
                <a:gd name="f11" fmla="val 193796"/>
                <a:gd name="f12" fmla="val 501369"/>
                <a:gd name="f13" fmla="val 273422"/>
                <a:gd name="f14" fmla="val 211"/>
                <a:gd name="f15" fmla="+- 0 0 -90"/>
                <a:gd name="f16" fmla="*/ f3 1 538821"/>
                <a:gd name="f17" fmla="*/ f4 1 562898"/>
                <a:gd name="f18" fmla="+- f7 0 f5"/>
                <a:gd name="f19" fmla="+- f6 0 f5"/>
                <a:gd name="f20" fmla="*/ f15 f0 1"/>
                <a:gd name="f21" fmla="*/ f19 1 538821"/>
                <a:gd name="f22" fmla="*/ f18 1 562898"/>
                <a:gd name="f23" fmla="*/ 21 f19 1"/>
                <a:gd name="f24" fmla="*/ 0 f18 1"/>
                <a:gd name="f25" fmla="*/ 538821 f19 1"/>
                <a:gd name="f26" fmla="*/ 562898 f18 1"/>
                <a:gd name="f27" fmla="*/ 451422 f19 1"/>
                <a:gd name="f28" fmla="*/ 554087 f18 1"/>
                <a:gd name="f29" fmla="*/ 0 f19 1"/>
                <a:gd name="f30" fmla="*/ 211 f18 1"/>
                <a:gd name="f31" fmla="*/ f20 1 f2"/>
                <a:gd name="f32" fmla="*/ f23 1 538821"/>
                <a:gd name="f33" fmla="*/ f24 1 562898"/>
                <a:gd name="f34" fmla="*/ f25 1 538821"/>
                <a:gd name="f35" fmla="*/ f26 1 562898"/>
                <a:gd name="f36" fmla="*/ f27 1 538821"/>
                <a:gd name="f37" fmla="*/ f28 1 562898"/>
                <a:gd name="f38" fmla="*/ f29 1 538821"/>
                <a:gd name="f39" fmla="*/ f30 1 562898"/>
                <a:gd name="f40" fmla="*/ f5 1 f21"/>
                <a:gd name="f41" fmla="*/ f6 1 f21"/>
                <a:gd name="f42" fmla="*/ f5 1 f22"/>
                <a:gd name="f43" fmla="*/ f7 1 f22"/>
                <a:gd name="f44" fmla="+- f31 0 f1"/>
                <a:gd name="f45" fmla="*/ f32 1 f21"/>
                <a:gd name="f46" fmla="*/ f33 1 f22"/>
                <a:gd name="f47" fmla="*/ f34 1 f21"/>
                <a:gd name="f48" fmla="*/ f35 1 f22"/>
                <a:gd name="f49" fmla="*/ f36 1 f21"/>
                <a:gd name="f50" fmla="*/ f37 1 f22"/>
                <a:gd name="f51" fmla="*/ f38 1 f21"/>
                <a:gd name="f52" fmla="*/ f39 1 f22"/>
                <a:gd name="f53" fmla="*/ f40 f16 1"/>
                <a:gd name="f54" fmla="*/ f41 f16 1"/>
                <a:gd name="f55" fmla="*/ f43 f17 1"/>
                <a:gd name="f56" fmla="*/ f42 f17 1"/>
                <a:gd name="f57" fmla="*/ f45 f16 1"/>
                <a:gd name="f58" fmla="*/ f46 f17 1"/>
                <a:gd name="f59" fmla="*/ f47 f16 1"/>
                <a:gd name="f60" fmla="*/ f48 f17 1"/>
                <a:gd name="f61" fmla="*/ f49 f16 1"/>
                <a:gd name="f62" fmla="*/ f50 f17 1"/>
                <a:gd name="f63" fmla="*/ f51 f16 1"/>
                <a:gd name="f64" fmla="*/ f52 f17 1"/>
              </a:gdLst>
              <a:ahLst/>
              <a:cxnLst>
                <a:cxn ang="3cd4">
                  <a:pos x="hc" y="t"/>
                </a:cxn>
                <a:cxn ang="0">
                  <a:pos x="r" y="vc"/>
                </a:cxn>
                <a:cxn ang="cd4">
                  <a:pos x="hc" y="b"/>
                </a:cxn>
                <a:cxn ang="cd2">
                  <a:pos x="l" y="vc"/>
                </a:cxn>
                <a:cxn ang="f44">
                  <a:pos x="f57" y="f58"/>
                </a:cxn>
                <a:cxn ang="f44">
                  <a:pos x="f59" y="f58"/>
                </a:cxn>
                <a:cxn ang="f44">
                  <a:pos x="f59" y="f60"/>
                </a:cxn>
                <a:cxn ang="f44">
                  <a:pos x="f61" y="f62"/>
                </a:cxn>
                <a:cxn ang="f44">
                  <a:pos x="f63" y="f64"/>
                </a:cxn>
              </a:cxnLst>
              <a:rect l="f53" t="f56" r="f54" b="f55"/>
              <a:pathLst>
                <a:path w="538821" h="562898">
                  <a:moveTo>
                    <a:pt x="f8" y="f5"/>
                  </a:moveTo>
                  <a:lnTo>
                    <a:pt x="f6" y="f5"/>
                  </a:lnTo>
                  <a:lnTo>
                    <a:pt x="f6" y="f7"/>
                  </a:lnTo>
                  <a:lnTo>
                    <a:pt x="f9" y="f10"/>
                  </a:lnTo>
                  <a:cubicBezTo>
                    <a:pt x="f11" y="f12"/>
                    <a:pt x="f5" y="f13"/>
                    <a:pt x="f5" y="f14"/>
                  </a:cubicBezTo>
                  <a:close/>
                </a:path>
              </a:pathLst>
            </a:custGeom>
            <a:solidFill>
              <a:srgbClr val="EFF0E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Neue Haas Grotesk Text Pro"/>
              </a:endParaRPr>
            </a:p>
          </p:txBody>
        </p:sp>
      </p:grpSp>
      <p:sp>
        <p:nvSpPr>
          <p:cNvPr id="11" name="Title 1">
            <a:extLst>
              <a:ext uri="{FF2B5EF4-FFF2-40B4-BE49-F238E27FC236}">
                <a16:creationId xmlns:a16="http://schemas.microsoft.com/office/drawing/2014/main" id="{56A38398-593A-EFE2-20E4-4F72F6E19631}"/>
              </a:ext>
            </a:extLst>
          </p:cNvPr>
          <p:cNvSpPr txBox="1">
            <a:spLocks noGrp="1"/>
          </p:cNvSpPr>
          <p:nvPr>
            <p:ph type="ctrTitle"/>
          </p:nvPr>
        </p:nvSpPr>
        <p:spPr>
          <a:xfrm>
            <a:off x="4739746" y="768333"/>
            <a:ext cx="6479630" cy="2866406"/>
          </a:xfrm>
        </p:spPr>
        <p:txBody>
          <a:bodyPr/>
          <a:lstStyle/>
          <a:p>
            <a:pPr lvl="0"/>
            <a:r>
              <a:rPr lang="en-US"/>
              <a:t>Tenant Rights and Responsibilities</a:t>
            </a:r>
          </a:p>
        </p:txBody>
      </p:sp>
      <p:sp>
        <p:nvSpPr>
          <p:cNvPr id="12" name="Subtitle 2">
            <a:extLst>
              <a:ext uri="{FF2B5EF4-FFF2-40B4-BE49-F238E27FC236}">
                <a16:creationId xmlns:a16="http://schemas.microsoft.com/office/drawing/2014/main" id="{754387EB-F2C7-EF6F-8BEC-17DA0291CFA7}"/>
              </a:ext>
            </a:extLst>
          </p:cNvPr>
          <p:cNvSpPr txBox="1">
            <a:spLocks noGrp="1"/>
          </p:cNvSpPr>
          <p:nvPr>
            <p:ph type="subTitle" idx="1"/>
          </p:nvPr>
        </p:nvSpPr>
        <p:spPr>
          <a:xfrm>
            <a:off x="4739746" y="4283241"/>
            <a:ext cx="6479630" cy="1475174"/>
          </a:xfrm>
        </p:spPr>
        <p:txBody>
          <a:bodyPr/>
          <a:lstStyle/>
          <a:p>
            <a:pPr lvl="0"/>
            <a:r>
              <a:rPr lang="en-US"/>
              <a:t>Discussion Questions</a:t>
            </a:r>
          </a:p>
        </p:txBody>
      </p:sp>
      <p:pic>
        <p:nvPicPr>
          <p:cNvPr id="13" name="Picture 3" descr="Colored pencils inside a pencil holder which is on top of a wood table">
            <a:extLst>
              <a:ext uri="{FF2B5EF4-FFF2-40B4-BE49-F238E27FC236}">
                <a16:creationId xmlns:a16="http://schemas.microsoft.com/office/drawing/2014/main" id="{B70000DB-2AD7-0C5A-94F7-0847EB64E44F}"/>
              </a:ext>
            </a:extLst>
          </p:cNvPr>
          <p:cNvPicPr>
            <a:picLocks noChangeAspect="1"/>
          </p:cNvPicPr>
          <p:nvPr/>
        </p:nvPicPr>
        <p:blipFill>
          <a:blip r:embed="rId2"/>
          <a:srcRect l="51879" r="7501" b="-2"/>
          <a:stretch>
            <a:fillRect/>
          </a:stretch>
        </p:blipFill>
        <p:spPr>
          <a:xfrm>
            <a:off x="18" y="0"/>
            <a:ext cx="4173349" cy="6858000"/>
          </a:xfrm>
          <a:prstGeom prst="rect">
            <a:avLst/>
          </a:prstGeom>
          <a:noFill/>
          <a:ln cap="flat">
            <a:noFill/>
          </a:ln>
        </p:spPr>
      </p:pic>
      <p:cxnSp>
        <p:nvCxnSpPr>
          <p:cNvPr id="14" name="Straight Connector 26">
            <a:extLst>
              <a:ext uri="{FF2B5EF4-FFF2-40B4-BE49-F238E27FC236}">
                <a16:creationId xmlns:a16="http://schemas.microsoft.com/office/drawing/2014/main" id="{9B2C3731-3DB7-D576-8D01-0052D7C124EF}"/>
              </a:ext>
            </a:extLst>
          </p:cNvPr>
          <p:cNvCxnSpPr>
            <a:cxnSpLocks noMove="1" noResize="1"/>
          </p:cNvCxnSpPr>
          <p:nvPr/>
        </p:nvCxnSpPr>
        <p:spPr>
          <a:xfrm>
            <a:off x="4739755" y="6087105"/>
            <a:ext cx="6883741" cy="0"/>
          </a:xfrm>
          <a:prstGeom prst="straightConnector1">
            <a:avLst/>
          </a:prstGeom>
          <a:noFill/>
          <a:ln w="12701" cap="flat">
            <a:solidFill>
              <a:srgbClr val="A6A6A6"/>
            </a:solidFill>
            <a:prstDash val="solid"/>
            <a:miter/>
          </a:ln>
        </p:spPr>
      </p:cxnSp>
    </p:spTree>
  </p:cSld>
  <p:clrMapOvr>
    <a:masterClrMapping/>
  </p:clrMapOvr>
  <p:timing>
    <p:tnLst>
      <p:par>
        <p:cTn id="1" dur="indefinite" restart="never" nodeType="tmRoot">
          <p:childTnLst>
            <p:seq concurrent="1" nextAc="seek">
              <p:cTn id="2" dur="indefinite" nodeType="mainSeq">
                <p:childTnLst>
                  <p:par>
                    <p:cTn id="3" fill="hold">
                      <p:stCondLst>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11"/>
                                        </p:tgtEl>
                                        <p:attrNameLst>
                                          <p:attrName>style.visibility</p:attrName>
                                        </p:attrNameLst>
                                      </p:cBhvr>
                                      <p:to>
                                        <p:strVal val="visible"/>
                                      </p:to>
                                    </p:set>
                                    <p:animEffect transition="in" filter="fade">
                                      <p:cBhvr>
                                        <p:cTn id="7" dur="7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10.xml><?xml version="1.0" encoding="utf-8"?>
<p:sld xmlns:a="http://schemas.openxmlformats.org/drawingml/2006/main" xmlns:r="http://schemas.openxmlformats.org/officeDocument/2006/relationships" xmlns:p="http://schemas.openxmlformats.org/presentationml/2006/main">
  <p:cSld name="Slide10">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FBC1E2-2682-03BE-A835-17985F405877}"/>
              </a:ext>
            </a:extLst>
          </p:cNvPr>
          <p:cNvSpPr txBox="1">
            <a:spLocks noGrp="1"/>
          </p:cNvSpPr>
          <p:nvPr>
            <p:ph type="title"/>
          </p:nvPr>
        </p:nvSpPr>
        <p:spPr>
          <a:xfrm>
            <a:off x="565154" y="770894"/>
            <a:ext cx="8274048" cy="1268986"/>
          </a:xfrm>
        </p:spPr>
        <p:txBody>
          <a:bodyPr/>
          <a:lstStyle/>
          <a:p>
            <a:pPr lvl="0"/>
            <a:r>
              <a:rPr lang="en-US" sz="2600"/>
              <a:t>Which appliances can the tenants expect to have when they move into an apartment or house? Who is responsible for their repair?</a:t>
            </a:r>
            <a:br>
              <a:rPr lang="en-US" sz="2600"/>
            </a:br>
            <a:endParaRPr lang="en-US" sz="2600"/>
          </a:p>
        </p:txBody>
      </p:sp>
      <p:sp>
        <p:nvSpPr>
          <p:cNvPr id="3" name="Content Placeholder 2">
            <a:extLst>
              <a:ext uri="{FF2B5EF4-FFF2-40B4-BE49-F238E27FC236}">
                <a16:creationId xmlns:a16="http://schemas.microsoft.com/office/drawing/2014/main" id="{067D3992-732B-FC0B-D3D5-9852D2056DC4}"/>
              </a:ext>
            </a:extLst>
          </p:cNvPr>
          <p:cNvSpPr txBox="1">
            <a:spLocks noGrp="1"/>
          </p:cNvSpPr>
          <p:nvPr>
            <p:ph idx="1"/>
          </p:nvPr>
        </p:nvSpPr>
        <p:spPr>
          <a:xfrm>
            <a:off x="565154" y="2160013"/>
            <a:ext cx="9188448" cy="3601208"/>
          </a:xfrm>
        </p:spPr>
        <p:txBody>
          <a:bodyPr/>
          <a:lstStyle/>
          <a:p>
            <a:pPr lvl="0">
              <a:lnSpc>
                <a:spcPct val="90000"/>
              </a:lnSpc>
            </a:pPr>
            <a:endParaRPr lang="en-US"/>
          </a:p>
          <a:p>
            <a:pPr lvl="0">
              <a:lnSpc>
                <a:spcPct val="90000"/>
              </a:lnSpc>
            </a:pPr>
            <a:endParaRPr lang="en-US"/>
          </a:p>
          <a:p>
            <a:pPr lvl="0">
              <a:lnSpc>
                <a:spcPct val="90000"/>
              </a:lnSpc>
            </a:pPr>
            <a:endParaRPr lang="en-US"/>
          </a:p>
          <a:p>
            <a:pPr lvl="0">
              <a:lnSpc>
                <a:spcPct val="90000"/>
              </a:lnSpc>
            </a:pPr>
            <a:r>
              <a:rPr lang="en-US"/>
              <a:t>A: By law, the landlord must only supply appliances that provide hot and cold running water, electrical, and plumbing. However, the appliances that are in the rental when tenants agree to lease are the ones that they can reasonably assume will be there for their use. The landlord is responsible for their repair and replacement.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name="Slide1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3F9E1C-C4BB-C63A-1C40-9052DE54E42C}"/>
              </a:ext>
            </a:extLst>
          </p:cNvPr>
          <p:cNvSpPr txBox="1">
            <a:spLocks noGrp="1"/>
          </p:cNvSpPr>
          <p:nvPr>
            <p:ph type="title"/>
          </p:nvPr>
        </p:nvSpPr>
        <p:spPr>
          <a:xfrm>
            <a:off x="565154" y="770894"/>
            <a:ext cx="8274048" cy="1268986"/>
          </a:xfrm>
        </p:spPr>
        <p:txBody>
          <a:bodyPr/>
          <a:lstStyle/>
          <a:p>
            <a:pPr lvl="0"/>
            <a:r>
              <a:rPr lang="en-US" sz="3600"/>
              <a:t>True or False?</a:t>
            </a:r>
            <a:br>
              <a:rPr lang="en-US" sz="3600"/>
            </a:br>
            <a:endParaRPr lang="en-US" sz="3600"/>
          </a:p>
        </p:txBody>
      </p:sp>
      <p:sp>
        <p:nvSpPr>
          <p:cNvPr id="3" name="Content Placeholder 2">
            <a:extLst>
              <a:ext uri="{FF2B5EF4-FFF2-40B4-BE49-F238E27FC236}">
                <a16:creationId xmlns:a16="http://schemas.microsoft.com/office/drawing/2014/main" id="{23978CB6-8285-8B81-F22D-10222584DE42}"/>
              </a:ext>
            </a:extLst>
          </p:cNvPr>
          <p:cNvSpPr txBox="1">
            <a:spLocks noGrp="1"/>
          </p:cNvSpPr>
          <p:nvPr>
            <p:ph idx="1"/>
          </p:nvPr>
        </p:nvSpPr>
        <p:spPr>
          <a:xfrm>
            <a:off x="565154" y="2160013"/>
            <a:ext cx="9188448" cy="3601208"/>
          </a:xfrm>
        </p:spPr>
        <p:txBody>
          <a:bodyPr/>
          <a:lstStyle/>
          <a:p>
            <a:pPr lvl="0">
              <a:lnSpc>
                <a:spcPct val="80000"/>
              </a:lnSpc>
            </a:pPr>
            <a:r>
              <a:rPr lang="en-US" sz="1900"/>
              <a:t>The landlord doesn’t have to give you 24/7 contact information if they live out of state</a:t>
            </a:r>
          </a:p>
          <a:p>
            <a:pPr lvl="0">
              <a:lnSpc>
                <a:spcPct val="80000"/>
              </a:lnSpc>
            </a:pPr>
            <a:r>
              <a:rPr lang="en-US" sz="1900"/>
              <a:t>The landlord doesn’t have to give you a receipt for payments</a:t>
            </a:r>
          </a:p>
          <a:p>
            <a:pPr lvl="0">
              <a:lnSpc>
                <a:spcPct val="80000"/>
              </a:lnSpc>
            </a:pPr>
            <a:r>
              <a:rPr lang="en-US" sz="1900"/>
              <a:t>The landlord should replace batteries in the smoke detector</a:t>
            </a:r>
          </a:p>
          <a:p>
            <a:pPr lvl="0">
              <a:lnSpc>
                <a:spcPct val="80000"/>
              </a:lnSpc>
            </a:pPr>
            <a:endParaRPr lang="en-US" sz="1900"/>
          </a:p>
          <a:p>
            <a:pPr lvl="0">
              <a:lnSpc>
                <a:spcPct val="80000"/>
              </a:lnSpc>
            </a:pPr>
            <a:r>
              <a:rPr lang="en-US" sz="1900"/>
              <a:t>A: FALSE. Even if the landlord lives far away, they must provide a 24/7 emergency contact.</a:t>
            </a:r>
          </a:p>
          <a:p>
            <a:pPr lvl="0">
              <a:lnSpc>
                <a:spcPct val="80000"/>
              </a:lnSpc>
            </a:pPr>
            <a:r>
              <a:rPr lang="en-US" sz="1900"/>
              <a:t>FALSE. The landlord is required to give a receipt for both the deposit, and any cash payments, the landlord does not have to give receipts for debit/credit card payments unless the tenant asks for them.</a:t>
            </a:r>
          </a:p>
          <a:p>
            <a:pPr lvl="0">
              <a:lnSpc>
                <a:spcPct val="80000"/>
              </a:lnSpc>
            </a:pPr>
            <a:r>
              <a:rPr lang="en-US" sz="1900"/>
              <a:t>FALSE. Although many landlords do change the batteries, it’s legally the responsibility of the tenants.</a:t>
            </a:r>
          </a:p>
          <a:p>
            <a:pPr lvl="0">
              <a:lnSpc>
                <a:spcPct val="80000"/>
              </a:lnSpc>
            </a:pPr>
            <a:endParaRPr lang="en-US" sz="1900"/>
          </a:p>
          <a:p>
            <a:pPr lvl="0">
              <a:lnSpc>
                <a:spcPct val="80000"/>
              </a:lnSpc>
            </a:pPr>
            <a:endParaRPr lang="en-US" sz="19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name="Slide1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2C508A-F658-F1E5-FF55-399D159DBC05}"/>
              </a:ext>
            </a:extLst>
          </p:cNvPr>
          <p:cNvSpPr txBox="1">
            <a:spLocks noGrp="1"/>
          </p:cNvSpPr>
          <p:nvPr>
            <p:ph type="title"/>
          </p:nvPr>
        </p:nvSpPr>
        <p:spPr>
          <a:xfrm>
            <a:off x="565154" y="770894"/>
            <a:ext cx="8274048" cy="1268986"/>
          </a:xfrm>
        </p:spPr>
        <p:txBody>
          <a:bodyPr/>
          <a:lstStyle/>
          <a:p>
            <a:pPr lvl="0"/>
            <a:r>
              <a:rPr lang="en-US" sz="2900"/>
              <a:t>How long does the landlord have to fix things that are broken?</a:t>
            </a:r>
            <a:br>
              <a:rPr lang="en-US" sz="2900"/>
            </a:br>
            <a:endParaRPr lang="en-US" sz="2900"/>
          </a:p>
        </p:txBody>
      </p:sp>
      <p:sp>
        <p:nvSpPr>
          <p:cNvPr id="3" name="Content Placeholder 2">
            <a:extLst>
              <a:ext uri="{FF2B5EF4-FFF2-40B4-BE49-F238E27FC236}">
                <a16:creationId xmlns:a16="http://schemas.microsoft.com/office/drawing/2014/main" id="{05B6B715-72CC-0BF5-694A-D83CB97670FD}"/>
              </a:ext>
            </a:extLst>
          </p:cNvPr>
          <p:cNvSpPr txBox="1">
            <a:spLocks noGrp="1"/>
          </p:cNvSpPr>
          <p:nvPr>
            <p:ph idx="1"/>
          </p:nvPr>
        </p:nvSpPr>
        <p:spPr>
          <a:xfrm>
            <a:off x="565154" y="2160013"/>
            <a:ext cx="9188448" cy="3601208"/>
          </a:xfrm>
        </p:spPr>
        <p:txBody>
          <a:bodyPr/>
          <a:lstStyle/>
          <a:p>
            <a:pPr lvl="0"/>
            <a:endParaRPr lang="en-US"/>
          </a:p>
          <a:p>
            <a:pPr lvl="0"/>
            <a:r>
              <a:rPr lang="en-US"/>
              <a:t>A: There are time limits when the landlord must address the problem (not necessarily fix it.)</a:t>
            </a:r>
          </a:p>
          <a:p>
            <a:pPr lvl="1"/>
            <a:r>
              <a:rPr lang="en-US"/>
              <a:t>24 hours for no electricity; no hot or cold water.</a:t>
            </a:r>
          </a:p>
          <a:p>
            <a:pPr lvl="1"/>
            <a:r>
              <a:rPr lang="en-US"/>
              <a:t>72 hours for appliances and plumbing.</a:t>
            </a:r>
          </a:p>
          <a:p>
            <a:pPr lvl="1"/>
            <a:r>
              <a:rPr lang="en-US"/>
              <a:t>10 days for everything else.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name="Slide1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37B9A3-26F6-EA28-CA94-9DACE382308E}"/>
              </a:ext>
            </a:extLst>
          </p:cNvPr>
          <p:cNvSpPr txBox="1">
            <a:spLocks noGrp="1"/>
          </p:cNvSpPr>
          <p:nvPr>
            <p:ph type="title"/>
          </p:nvPr>
        </p:nvSpPr>
        <p:spPr>
          <a:xfrm>
            <a:off x="565154" y="770894"/>
            <a:ext cx="8274048" cy="1268986"/>
          </a:xfrm>
        </p:spPr>
        <p:txBody>
          <a:bodyPr/>
          <a:lstStyle/>
          <a:p>
            <a:pPr lvl="0"/>
            <a:r>
              <a:rPr lang="en-US" sz="3600"/>
              <a:t>What do you do if the landlord doesn’t make repairs?</a:t>
            </a:r>
          </a:p>
        </p:txBody>
      </p:sp>
      <p:sp>
        <p:nvSpPr>
          <p:cNvPr id="3" name="Content Placeholder 2">
            <a:extLst>
              <a:ext uri="{FF2B5EF4-FFF2-40B4-BE49-F238E27FC236}">
                <a16:creationId xmlns:a16="http://schemas.microsoft.com/office/drawing/2014/main" id="{FC09BCB1-87F9-88A8-927E-D7D8629A7B59}"/>
              </a:ext>
            </a:extLst>
          </p:cNvPr>
          <p:cNvSpPr txBox="1">
            <a:spLocks noGrp="1"/>
          </p:cNvSpPr>
          <p:nvPr>
            <p:ph idx="1"/>
          </p:nvPr>
        </p:nvSpPr>
        <p:spPr>
          <a:xfrm>
            <a:off x="565154" y="2160013"/>
            <a:ext cx="9188448" cy="3601208"/>
          </a:xfrm>
        </p:spPr>
        <p:txBody>
          <a:bodyPr/>
          <a:lstStyle/>
          <a:p>
            <a:pPr lvl="0"/>
            <a:endParaRPr lang="en-US"/>
          </a:p>
          <a:p>
            <a:pPr lvl="0"/>
            <a:r>
              <a:rPr lang="en-US"/>
              <a:t>A: If the landlord doesn’t make repairs, contact Washington Law Help (</a:t>
            </a:r>
            <a:r>
              <a:rPr lang="en-US">
                <a:hlinkClick r:id="rId2"/>
              </a:rPr>
              <a:t>www.washingtonlawhelp.org</a:t>
            </a:r>
            <a:r>
              <a:rPr lang="en-US"/>
              <a:t>)</a:t>
            </a:r>
          </a:p>
          <a:p>
            <a:pPr lvl="0"/>
            <a:r>
              <a:rPr lang="en-US"/>
              <a:t>No matter what, you must pay your rent.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name="Slide14">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811193-F552-18F7-64A9-7D350E2A6BF0}"/>
              </a:ext>
            </a:extLst>
          </p:cNvPr>
          <p:cNvSpPr txBox="1">
            <a:spLocks noGrp="1"/>
          </p:cNvSpPr>
          <p:nvPr>
            <p:ph type="title"/>
          </p:nvPr>
        </p:nvSpPr>
        <p:spPr>
          <a:xfrm>
            <a:off x="565154" y="770894"/>
            <a:ext cx="8274048" cy="1268986"/>
          </a:xfrm>
        </p:spPr>
        <p:txBody>
          <a:bodyPr/>
          <a:lstStyle/>
          <a:p>
            <a:pPr lvl="0"/>
            <a:r>
              <a:rPr lang="en-US" sz="3600"/>
              <a:t>The Condition report/checklist</a:t>
            </a:r>
            <a:br>
              <a:rPr lang="en-US" sz="3600"/>
            </a:br>
            <a:endParaRPr lang="en-US" sz="3600"/>
          </a:p>
        </p:txBody>
      </p:sp>
      <p:sp>
        <p:nvSpPr>
          <p:cNvPr id="3" name="Content Placeholder 2">
            <a:extLst>
              <a:ext uri="{FF2B5EF4-FFF2-40B4-BE49-F238E27FC236}">
                <a16:creationId xmlns:a16="http://schemas.microsoft.com/office/drawing/2014/main" id="{1805AE03-99F3-A390-12F8-6A8528ADAC0D}"/>
              </a:ext>
            </a:extLst>
          </p:cNvPr>
          <p:cNvSpPr txBox="1">
            <a:spLocks noGrp="1"/>
          </p:cNvSpPr>
          <p:nvPr>
            <p:ph idx="1"/>
          </p:nvPr>
        </p:nvSpPr>
        <p:spPr>
          <a:xfrm>
            <a:off x="565154" y="2160013"/>
            <a:ext cx="9188448" cy="3601208"/>
          </a:xfrm>
        </p:spPr>
        <p:txBody>
          <a:bodyPr/>
          <a:lstStyle/>
          <a:p>
            <a:pPr lvl="0">
              <a:lnSpc>
                <a:spcPct val="80000"/>
              </a:lnSpc>
            </a:pPr>
            <a:r>
              <a:rPr lang="en-US" sz="2000"/>
              <a:t>Does the landlord have to do one?</a:t>
            </a:r>
          </a:p>
          <a:p>
            <a:pPr lvl="0">
              <a:lnSpc>
                <a:spcPct val="80000"/>
              </a:lnSpc>
            </a:pPr>
            <a:r>
              <a:rPr lang="en-US" sz="2000"/>
              <a:t>Can the landlord give it to you to fill out and return?</a:t>
            </a:r>
          </a:p>
          <a:p>
            <a:pPr lvl="0">
              <a:lnSpc>
                <a:spcPct val="80000"/>
              </a:lnSpc>
            </a:pPr>
            <a:r>
              <a:rPr lang="en-US" sz="2000"/>
              <a:t>What happens if you find something wrong after you sign the report?</a:t>
            </a:r>
          </a:p>
          <a:p>
            <a:pPr lvl="0">
              <a:lnSpc>
                <a:spcPct val="80000"/>
              </a:lnSpc>
            </a:pPr>
            <a:endParaRPr lang="en-US" sz="2000"/>
          </a:p>
          <a:p>
            <a:pPr lvl="0">
              <a:lnSpc>
                <a:spcPct val="80000"/>
              </a:lnSpc>
            </a:pPr>
            <a:r>
              <a:rPr lang="en-US" sz="2000"/>
              <a:t>A: Landlords must do a condition report/checklist if they charge a deposit. However, they do not have to do an exit report, but it’s a good idea to ask for one so that you know if you’re getting your deposit back.</a:t>
            </a:r>
          </a:p>
          <a:p>
            <a:pPr lvl="0">
              <a:lnSpc>
                <a:spcPct val="80000"/>
              </a:lnSpc>
            </a:pPr>
            <a:r>
              <a:rPr lang="en-US" sz="2000"/>
              <a:t>The landlord should do the condition report with you. Take pictures or a video. The pictures and video cannot take the place of a written report.</a:t>
            </a:r>
          </a:p>
          <a:p>
            <a:pPr lvl="0">
              <a:lnSpc>
                <a:spcPct val="80000"/>
              </a:lnSpc>
            </a:pPr>
            <a:r>
              <a:rPr lang="en-US" sz="2000"/>
              <a:t>If you move in and find something wrong, you have 7 days to make changes to the condition report. Contact your landlord in writing.</a:t>
            </a:r>
          </a:p>
          <a:p>
            <a:pPr lvl="0">
              <a:lnSpc>
                <a:spcPct val="80000"/>
              </a:lnSpc>
            </a:pPr>
            <a:endParaRPr lang="en-US" sz="20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name="Slide15">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09BB6F-3B2D-F52D-28BC-0DC660513705}"/>
              </a:ext>
            </a:extLst>
          </p:cNvPr>
          <p:cNvSpPr txBox="1">
            <a:spLocks noGrp="1"/>
          </p:cNvSpPr>
          <p:nvPr>
            <p:ph type="title"/>
          </p:nvPr>
        </p:nvSpPr>
        <p:spPr/>
        <p:txBody>
          <a:bodyPr/>
          <a:lstStyle/>
          <a:p>
            <a:pPr lvl="0"/>
            <a:r>
              <a:rPr lang="en-US" sz="2900"/>
              <a:t>How much notice must a landlord give you before coming into your place?</a:t>
            </a:r>
            <a:br>
              <a:rPr lang="en-US" sz="2900"/>
            </a:br>
            <a:r>
              <a:rPr lang="en-US" sz="2900"/>
              <a:t>When can a landlord just walk in?</a:t>
            </a:r>
            <a:br>
              <a:rPr lang="en-US" sz="2900"/>
            </a:br>
            <a:endParaRPr lang="en-US" sz="2900"/>
          </a:p>
        </p:txBody>
      </p:sp>
      <p:sp>
        <p:nvSpPr>
          <p:cNvPr id="3" name="Content Placeholder 2">
            <a:extLst>
              <a:ext uri="{FF2B5EF4-FFF2-40B4-BE49-F238E27FC236}">
                <a16:creationId xmlns:a16="http://schemas.microsoft.com/office/drawing/2014/main" id="{735676F1-79A3-39DD-B1E7-400A9FF8F965}"/>
              </a:ext>
            </a:extLst>
          </p:cNvPr>
          <p:cNvSpPr txBox="1">
            <a:spLocks noGrp="1"/>
          </p:cNvSpPr>
          <p:nvPr>
            <p:ph idx="1"/>
          </p:nvPr>
        </p:nvSpPr>
        <p:spPr/>
        <p:txBody>
          <a:bodyPr/>
          <a:lstStyle/>
          <a:p>
            <a:pPr lvl="0">
              <a:lnSpc>
                <a:spcPct val="80000"/>
              </a:lnSpc>
            </a:pPr>
            <a:endParaRPr lang="en-US" sz="2000"/>
          </a:p>
          <a:p>
            <a:pPr lvl="0">
              <a:lnSpc>
                <a:spcPct val="80000"/>
              </a:lnSpc>
            </a:pPr>
            <a:endParaRPr lang="en-US" sz="2000"/>
          </a:p>
          <a:p>
            <a:pPr lvl="0">
              <a:lnSpc>
                <a:spcPct val="80000"/>
              </a:lnSpc>
            </a:pPr>
            <a:endParaRPr lang="en-US" sz="2000"/>
          </a:p>
          <a:p>
            <a:pPr lvl="0">
              <a:lnSpc>
                <a:spcPct val="80000"/>
              </a:lnSpc>
            </a:pPr>
            <a:endParaRPr lang="en-US" sz="2000"/>
          </a:p>
          <a:p>
            <a:pPr lvl="0">
              <a:lnSpc>
                <a:spcPct val="80000"/>
              </a:lnSpc>
            </a:pPr>
            <a:endParaRPr lang="en-US" sz="2000"/>
          </a:p>
          <a:p>
            <a:pPr lvl="0">
              <a:lnSpc>
                <a:spcPct val="80000"/>
              </a:lnSpc>
            </a:pPr>
            <a:r>
              <a:rPr lang="en-US" sz="2000"/>
              <a:t>A:The landlord must give 48 hours written notice before entering the premises; 24 hours written notice if the place is for sale and is being shown. If there’s an emergency, the landlord doesn’t need to give notice. If you request repairs, the landlord doesn’t have to give you notice before entering to make the repairs.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name="Slide16">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AFF2C3-52B3-8624-F11A-E1A903EB32D8}"/>
              </a:ext>
            </a:extLst>
          </p:cNvPr>
          <p:cNvSpPr txBox="1">
            <a:spLocks noGrp="1"/>
          </p:cNvSpPr>
          <p:nvPr>
            <p:ph type="title"/>
          </p:nvPr>
        </p:nvSpPr>
        <p:spPr>
          <a:xfrm>
            <a:off x="565154" y="770894"/>
            <a:ext cx="8274048" cy="1268986"/>
          </a:xfrm>
        </p:spPr>
        <p:txBody>
          <a:bodyPr/>
          <a:lstStyle/>
          <a:p>
            <a:pPr lvl="0"/>
            <a:r>
              <a:rPr lang="en-US" sz="2900"/>
              <a:t>What do you do if you have a “problem” landlord?</a:t>
            </a:r>
            <a:br>
              <a:rPr lang="en-US" sz="2900"/>
            </a:br>
            <a:br>
              <a:rPr lang="en-US" sz="2900"/>
            </a:br>
            <a:endParaRPr lang="en-US" sz="2900"/>
          </a:p>
        </p:txBody>
      </p:sp>
      <p:sp>
        <p:nvSpPr>
          <p:cNvPr id="3" name="Content Placeholder 2">
            <a:extLst>
              <a:ext uri="{FF2B5EF4-FFF2-40B4-BE49-F238E27FC236}">
                <a16:creationId xmlns:a16="http://schemas.microsoft.com/office/drawing/2014/main" id="{4532EBC0-5598-F8FC-61D1-B055BDAA7748}"/>
              </a:ext>
            </a:extLst>
          </p:cNvPr>
          <p:cNvSpPr txBox="1">
            <a:spLocks noGrp="1"/>
          </p:cNvSpPr>
          <p:nvPr>
            <p:ph idx="1"/>
          </p:nvPr>
        </p:nvSpPr>
        <p:spPr>
          <a:xfrm>
            <a:off x="565154" y="2160013"/>
            <a:ext cx="8274048" cy="3601208"/>
          </a:xfrm>
        </p:spPr>
        <p:txBody>
          <a:bodyPr/>
          <a:lstStyle/>
          <a:p>
            <a:pPr lvl="0"/>
            <a:endParaRPr lang="en-US"/>
          </a:p>
          <a:p>
            <a:pPr lvl="0"/>
            <a:r>
              <a:rPr lang="en-US"/>
              <a:t>A: Be the best tenant possible, ensuring that you pay your rent on time, and attempt to communicate your needs clearly. Document </a:t>
            </a:r>
            <a:r>
              <a:rPr lang="en-US" b="1" u="sng"/>
              <a:t>everything!</a:t>
            </a:r>
            <a:r>
              <a:rPr lang="en-US"/>
              <a:t> Write it down, keep a record. Take pictures of things that need repair, write down and track phone conversations and other forms of communication with the landlord. Bring a friend who does not live with you as a witness.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name="Slide17">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187D68-8E81-04C9-6CCB-A2D271D399BD}"/>
              </a:ext>
            </a:extLst>
          </p:cNvPr>
          <p:cNvSpPr txBox="1">
            <a:spLocks noGrp="1"/>
          </p:cNvSpPr>
          <p:nvPr>
            <p:ph type="title"/>
          </p:nvPr>
        </p:nvSpPr>
        <p:spPr>
          <a:xfrm>
            <a:off x="565154" y="770894"/>
            <a:ext cx="8274048" cy="1268986"/>
          </a:xfrm>
        </p:spPr>
        <p:txBody>
          <a:bodyPr/>
          <a:lstStyle/>
          <a:p>
            <a:pPr lvl="0"/>
            <a:r>
              <a:rPr lang="en-US" sz="2900"/>
              <a:t>Which of the following can a landlord do?</a:t>
            </a:r>
            <a:br>
              <a:rPr lang="en-US" sz="2900"/>
            </a:br>
            <a:endParaRPr lang="en-US" sz="2900"/>
          </a:p>
        </p:txBody>
      </p:sp>
      <p:sp>
        <p:nvSpPr>
          <p:cNvPr id="3" name="Content Placeholder 2">
            <a:extLst>
              <a:ext uri="{FF2B5EF4-FFF2-40B4-BE49-F238E27FC236}">
                <a16:creationId xmlns:a16="http://schemas.microsoft.com/office/drawing/2014/main" id="{20A55254-54E7-3379-86CF-04DF77C59E67}"/>
              </a:ext>
            </a:extLst>
          </p:cNvPr>
          <p:cNvSpPr txBox="1">
            <a:spLocks noGrp="1"/>
          </p:cNvSpPr>
          <p:nvPr>
            <p:ph idx="1"/>
          </p:nvPr>
        </p:nvSpPr>
        <p:spPr>
          <a:xfrm>
            <a:off x="565154" y="2160013"/>
            <a:ext cx="9188448" cy="3601208"/>
          </a:xfrm>
        </p:spPr>
        <p:txBody>
          <a:bodyPr/>
          <a:lstStyle/>
          <a:p>
            <a:pPr lvl="0">
              <a:lnSpc>
                <a:spcPct val="80000"/>
              </a:lnSpc>
            </a:pPr>
            <a:r>
              <a:rPr lang="en-US" sz="1700"/>
              <a:t>Charge a deposit or fee for a comfort/therapy animal</a:t>
            </a:r>
          </a:p>
          <a:p>
            <a:pPr lvl="0">
              <a:lnSpc>
                <a:spcPct val="80000"/>
              </a:lnSpc>
            </a:pPr>
            <a:r>
              <a:rPr lang="en-US" sz="1700"/>
              <a:t>Make you pay for a ramp up the steps for your walker</a:t>
            </a:r>
          </a:p>
          <a:p>
            <a:pPr lvl="0">
              <a:lnSpc>
                <a:spcPct val="80000"/>
              </a:lnSpc>
            </a:pPr>
            <a:r>
              <a:rPr lang="en-US" sz="1700"/>
              <a:t>Refuse to let you have an unusual assistance animal like an iguana or boa constrictor</a:t>
            </a:r>
          </a:p>
          <a:p>
            <a:pPr lvl="0">
              <a:lnSpc>
                <a:spcPct val="80000"/>
              </a:lnSpc>
            </a:pPr>
            <a:endParaRPr lang="en-US" sz="1700"/>
          </a:p>
          <a:p>
            <a:pPr lvl="0">
              <a:lnSpc>
                <a:spcPct val="80000"/>
              </a:lnSpc>
            </a:pPr>
            <a:r>
              <a:rPr lang="en-US" sz="1700"/>
              <a:t>A: According to Fair Housing laws, any animal can be a therapy/comfort animal and the landlord must allow that  animal into housing when the tenant has a letter of verification from a medical professional. The tenant cannot be charged a deposit fee, or extra rent for having that animal.</a:t>
            </a:r>
          </a:p>
          <a:p>
            <a:pPr lvl="0">
              <a:lnSpc>
                <a:spcPct val="80000"/>
              </a:lnSpc>
            </a:pPr>
            <a:r>
              <a:rPr lang="en-US" sz="1700"/>
              <a:t>The tenant can be asked to pay for the modifications to the structure.</a:t>
            </a:r>
          </a:p>
          <a:p>
            <a:pPr lvl="0">
              <a:lnSpc>
                <a:spcPct val="80000"/>
              </a:lnSpc>
            </a:pPr>
            <a:r>
              <a:rPr lang="en-US" sz="1700"/>
              <a:t>ANY animal can be a therapy/comfort animal in housing.</a:t>
            </a:r>
          </a:p>
          <a:p>
            <a:pPr lvl="1">
              <a:lnSpc>
                <a:spcPct val="80000"/>
              </a:lnSpc>
            </a:pPr>
            <a:r>
              <a:rPr lang="en-US" sz="1400"/>
              <a:t>NOTE: The American Disabilities Act, which covers service animals outside of housing has different rules.</a:t>
            </a:r>
          </a:p>
          <a:p>
            <a:pPr lvl="0">
              <a:lnSpc>
                <a:spcPct val="80000"/>
              </a:lnSpc>
            </a:pPr>
            <a:endParaRPr lang="en-US" sz="17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name="Slide18">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6D2743-8492-187E-6E45-4660385F6649}"/>
              </a:ext>
            </a:extLst>
          </p:cNvPr>
          <p:cNvSpPr txBox="1">
            <a:spLocks noGrp="1"/>
          </p:cNvSpPr>
          <p:nvPr>
            <p:ph type="title"/>
          </p:nvPr>
        </p:nvSpPr>
        <p:spPr>
          <a:xfrm>
            <a:off x="565154" y="770894"/>
            <a:ext cx="8274048" cy="1268986"/>
          </a:xfrm>
        </p:spPr>
        <p:txBody>
          <a:bodyPr/>
          <a:lstStyle/>
          <a:p>
            <a:pPr lvl="0"/>
            <a:r>
              <a:rPr lang="en-US" sz="2900"/>
              <a:t>Which three types of crimes can a landlord legally deny a renter?</a:t>
            </a:r>
            <a:br>
              <a:rPr lang="en-US" sz="2900"/>
            </a:br>
            <a:endParaRPr lang="en-US" sz="2900"/>
          </a:p>
        </p:txBody>
      </p:sp>
      <p:sp>
        <p:nvSpPr>
          <p:cNvPr id="3" name="Content Placeholder 2">
            <a:extLst>
              <a:ext uri="{FF2B5EF4-FFF2-40B4-BE49-F238E27FC236}">
                <a16:creationId xmlns:a16="http://schemas.microsoft.com/office/drawing/2014/main" id="{A6D711FF-825C-4AA7-0EE1-F853CD372F67}"/>
              </a:ext>
            </a:extLst>
          </p:cNvPr>
          <p:cNvSpPr txBox="1">
            <a:spLocks noGrp="1"/>
          </p:cNvSpPr>
          <p:nvPr>
            <p:ph idx="1"/>
          </p:nvPr>
        </p:nvSpPr>
        <p:spPr>
          <a:xfrm>
            <a:off x="565154" y="2160013"/>
            <a:ext cx="9188448" cy="3601208"/>
          </a:xfrm>
        </p:spPr>
        <p:txBody>
          <a:bodyPr/>
          <a:lstStyle/>
          <a:p>
            <a:pPr lvl="0"/>
            <a:endParaRPr lang="en-US"/>
          </a:p>
          <a:p>
            <a:pPr lvl="0"/>
            <a:r>
              <a:rPr lang="en-US"/>
              <a:t>Arson</a:t>
            </a:r>
          </a:p>
          <a:p>
            <a:pPr lvl="0"/>
            <a:r>
              <a:rPr lang="en-US"/>
              <a:t>Drug manufacturing</a:t>
            </a:r>
          </a:p>
          <a:p>
            <a:pPr lvl="0"/>
            <a:r>
              <a:rPr lang="en-US"/>
              <a:t>Sex Crimes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name="Slide19">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24FED-AC6C-73AA-0A81-B8A134368D67}"/>
              </a:ext>
            </a:extLst>
          </p:cNvPr>
          <p:cNvSpPr txBox="1">
            <a:spLocks noGrp="1"/>
          </p:cNvSpPr>
          <p:nvPr>
            <p:ph type="title"/>
          </p:nvPr>
        </p:nvSpPr>
        <p:spPr/>
        <p:txBody>
          <a:bodyPr/>
          <a:lstStyle/>
          <a:p>
            <a:pPr lvl="0"/>
            <a:r>
              <a:rPr lang="en-US" sz="2900"/>
              <a:t>Do you have an eviction on your record if…</a:t>
            </a:r>
            <a:br>
              <a:rPr lang="en-US" sz="2900"/>
            </a:br>
            <a:endParaRPr lang="en-US" sz="2900"/>
          </a:p>
        </p:txBody>
      </p:sp>
      <p:sp>
        <p:nvSpPr>
          <p:cNvPr id="3" name="Content Placeholder 2">
            <a:extLst>
              <a:ext uri="{FF2B5EF4-FFF2-40B4-BE49-F238E27FC236}">
                <a16:creationId xmlns:a16="http://schemas.microsoft.com/office/drawing/2014/main" id="{61F4A81B-E3A9-A0C9-0D7B-0DC7031ED23B}"/>
              </a:ext>
            </a:extLst>
          </p:cNvPr>
          <p:cNvSpPr txBox="1">
            <a:spLocks noGrp="1"/>
          </p:cNvSpPr>
          <p:nvPr>
            <p:ph idx="1"/>
          </p:nvPr>
        </p:nvSpPr>
        <p:spPr/>
        <p:txBody>
          <a:bodyPr/>
          <a:lstStyle/>
          <a:p>
            <a:pPr lvl="0">
              <a:lnSpc>
                <a:spcPct val="80000"/>
              </a:lnSpc>
            </a:pPr>
            <a:r>
              <a:rPr lang="en-US" sz="1500"/>
              <a:t>You receive a 14 day “pay or vacate” notice?</a:t>
            </a:r>
          </a:p>
          <a:p>
            <a:pPr lvl="0">
              <a:lnSpc>
                <a:spcPct val="80000"/>
              </a:lnSpc>
            </a:pPr>
            <a:r>
              <a:rPr lang="en-US" sz="1500"/>
              <a:t>You move out the day after receiving a “pay or vacate” notice?</a:t>
            </a:r>
          </a:p>
          <a:p>
            <a:pPr lvl="0">
              <a:lnSpc>
                <a:spcPct val="80000"/>
              </a:lnSpc>
            </a:pPr>
            <a:r>
              <a:rPr lang="en-US" sz="1500"/>
              <a:t>You go to court and win your case against the landlord who refused to accept your rent?</a:t>
            </a:r>
          </a:p>
          <a:p>
            <a:pPr lvl="0">
              <a:lnSpc>
                <a:spcPct val="80000"/>
              </a:lnSpc>
            </a:pPr>
            <a:endParaRPr lang="en-US" sz="1500"/>
          </a:p>
          <a:p>
            <a:pPr lvl="0">
              <a:lnSpc>
                <a:spcPct val="80000"/>
              </a:lnSpc>
            </a:pPr>
            <a:r>
              <a:rPr lang="en-US" sz="1500"/>
              <a:t>A: NO. The first 14 day pay or vacate notice is only the landlord’s intent to evict.</a:t>
            </a:r>
          </a:p>
          <a:p>
            <a:pPr lvl="0">
              <a:lnSpc>
                <a:spcPct val="80000"/>
              </a:lnSpc>
            </a:pPr>
            <a:r>
              <a:rPr lang="en-US" sz="1500"/>
              <a:t>NO. If you move out within the 14 days, you do not have an eviction on your record because the landlord must file the eviction in court. They can’t evict you from a place that you’ve already left. However, they can take you to court for the money that you owe the landlord.</a:t>
            </a:r>
          </a:p>
          <a:p>
            <a:pPr lvl="0">
              <a:lnSpc>
                <a:spcPct val="80000"/>
              </a:lnSpc>
            </a:pPr>
            <a:r>
              <a:rPr lang="en-US" sz="1500"/>
              <a:t>NO. You do not have an eviction on your record. However, the record will show that you went to eviction court and it’s up to you to show the results of that hearing.</a:t>
            </a:r>
          </a:p>
          <a:p>
            <a:pPr lvl="0">
              <a:lnSpc>
                <a:spcPct val="80000"/>
              </a:lnSpc>
            </a:pPr>
            <a:endParaRPr lang="en-US" sz="15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name="Slide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80DE5F-9B5F-EBCF-81EA-E929B08C72FE}"/>
              </a:ext>
            </a:extLst>
          </p:cNvPr>
          <p:cNvSpPr txBox="1">
            <a:spLocks noGrp="1"/>
          </p:cNvSpPr>
          <p:nvPr>
            <p:ph type="title"/>
          </p:nvPr>
        </p:nvSpPr>
        <p:spPr>
          <a:xfrm>
            <a:off x="565154" y="770894"/>
            <a:ext cx="8274048" cy="1268986"/>
          </a:xfrm>
        </p:spPr>
        <p:txBody>
          <a:bodyPr/>
          <a:lstStyle/>
          <a:p>
            <a:pPr lvl="0"/>
            <a:r>
              <a:rPr lang="en-US" sz="2900"/>
              <a:t>What is the most important responsibility of a tenant?</a:t>
            </a:r>
            <a:br>
              <a:rPr lang="en-US" sz="2900"/>
            </a:br>
            <a:endParaRPr lang="en-US" sz="2900"/>
          </a:p>
        </p:txBody>
      </p:sp>
      <p:sp>
        <p:nvSpPr>
          <p:cNvPr id="3" name="Content Placeholder 2">
            <a:extLst>
              <a:ext uri="{FF2B5EF4-FFF2-40B4-BE49-F238E27FC236}">
                <a16:creationId xmlns:a16="http://schemas.microsoft.com/office/drawing/2014/main" id="{76651DCF-E432-06FA-4935-66BD78051774}"/>
              </a:ext>
            </a:extLst>
          </p:cNvPr>
          <p:cNvSpPr txBox="1">
            <a:spLocks noGrp="1"/>
          </p:cNvSpPr>
          <p:nvPr>
            <p:ph idx="1"/>
          </p:nvPr>
        </p:nvSpPr>
        <p:spPr>
          <a:xfrm>
            <a:off x="565154" y="2160013"/>
            <a:ext cx="9188448" cy="3601208"/>
          </a:xfrm>
        </p:spPr>
        <p:txBody>
          <a:bodyPr/>
          <a:lstStyle/>
          <a:p>
            <a:pPr lvl="0"/>
            <a:endParaRPr lang="en-US"/>
          </a:p>
          <a:p>
            <a:pPr lvl="0"/>
            <a:r>
              <a:rPr lang="en-US"/>
              <a:t>A: Paying the rent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name="Slide20">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463F2F-2F2D-B809-8722-32F378637B19}"/>
              </a:ext>
            </a:extLst>
          </p:cNvPr>
          <p:cNvSpPr txBox="1">
            <a:spLocks noGrp="1"/>
          </p:cNvSpPr>
          <p:nvPr>
            <p:ph type="title"/>
          </p:nvPr>
        </p:nvSpPr>
        <p:spPr>
          <a:xfrm>
            <a:off x="565154" y="770894"/>
            <a:ext cx="8282763" cy="1268986"/>
          </a:xfrm>
        </p:spPr>
        <p:txBody>
          <a:bodyPr/>
          <a:lstStyle/>
          <a:p>
            <a:pPr lvl="0"/>
            <a:r>
              <a:rPr lang="en-US" sz="3600"/>
              <a:t>Evictions:</a:t>
            </a:r>
            <a:br>
              <a:rPr lang="en-US" sz="3600"/>
            </a:br>
            <a:endParaRPr lang="en-US" sz="3600"/>
          </a:p>
        </p:txBody>
      </p:sp>
      <p:sp>
        <p:nvSpPr>
          <p:cNvPr id="3" name="Content Placeholder 2">
            <a:extLst>
              <a:ext uri="{FF2B5EF4-FFF2-40B4-BE49-F238E27FC236}">
                <a16:creationId xmlns:a16="http://schemas.microsoft.com/office/drawing/2014/main" id="{3FD0687B-D207-B122-9B51-608CB85E001B}"/>
              </a:ext>
            </a:extLst>
          </p:cNvPr>
          <p:cNvSpPr txBox="1">
            <a:spLocks noGrp="1"/>
          </p:cNvSpPr>
          <p:nvPr>
            <p:ph idx="1"/>
          </p:nvPr>
        </p:nvSpPr>
        <p:spPr>
          <a:xfrm>
            <a:off x="565154" y="2160013"/>
            <a:ext cx="9188448" cy="3601208"/>
          </a:xfrm>
        </p:spPr>
        <p:txBody>
          <a:bodyPr/>
          <a:lstStyle/>
          <a:p>
            <a:pPr lvl="0">
              <a:lnSpc>
                <a:spcPct val="80000"/>
              </a:lnSpc>
            </a:pPr>
            <a:r>
              <a:rPr lang="en-US" sz="1500"/>
              <a:t>Can the landlord evict you if you are always late with your rent?</a:t>
            </a:r>
          </a:p>
          <a:p>
            <a:pPr lvl="0">
              <a:lnSpc>
                <a:spcPct val="80000"/>
              </a:lnSpc>
            </a:pPr>
            <a:r>
              <a:rPr lang="en-US" sz="1500"/>
              <a:t>What happens if you don’t show up for eviction court?</a:t>
            </a:r>
          </a:p>
          <a:p>
            <a:pPr lvl="0">
              <a:lnSpc>
                <a:spcPct val="80000"/>
              </a:lnSpc>
            </a:pPr>
            <a:r>
              <a:rPr lang="en-US" sz="1500"/>
              <a:t>If you are evicted, does the landlord have to keep your stuff for you?</a:t>
            </a:r>
          </a:p>
          <a:p>
            <a:pPr lvl="0">
              <a:lnSpc>
                <a:spcPct val="80000"/>
              </a:lnSpc>
            </a:pPr>
            <a:r>
              <a:rPr lang="en-US" sz="1500"/>
              <a:t>How do you get an eviction off your record?</a:t>
            </a:r>
          </a:p>
          <a:p>
            <a:pPr marL="0" lvl="0" indent="0">
              <a:lnSpc>
                <a:spcPct val="80000"/>
              </a:lnSpc>
              <a:buNone/>
            </a:pPr>
            <a:endParaRPr lang="en-US" sz="1500"/>
          </a:p>
          <a:p>
            <a:pPr lvl="0">
              <a:lnSpc>
                <a:spcPct val="80000"/>
              </a:lnSpc>
            </a:pPr>
            <a:r>
              <a:rPr lang="en-US" sz="1500"/>
              <a:t>A: YES. If you receive more that 3 eviction notices in a year, you can be evicted (Even if you paid the rent within the stated time.)</a:t>
            </a:r>
          </a:p>
          <a:p>
            <a:pPr lvl="0">
              <a:lnSpc>
                <a:spcPct val="80000"/>
              </a:lnSpc>
            </a:pPr>
            <a:r>
              <a:rPr lang="en-US" sz="1500"/>
              <a:t>The landlord gets whatever they ask for if you aren’t there to defend yourself in court.</a:t>
            </a:r>
          </a:p>
          <a:p>
            <a:pPr lvl="0">
              <a:lnSpc>
                <a:spcPct val="80000"/>
              </a:lnSpc>
            </a:pPr>
            <a:r>
              <a:rPr lang="en-US" sz="1500"/>
              <a:t>The landlord does not have to keep your stuff. However, in the writ of restitution served by the sheriff has a form on the back where you can request that the landlord move and store your stuff up to 30 days. You pay for the moving and storing.</a:t>
            </a:r>
          </a:p>
          <a:p>
            <a:pPr lvl="0">
              <a:lnSpc>
                <a:spcPct val="80000"/>
              </a:lnSpc>
            </a:pPr>
            <a:r>
              <a:rPr lang="en-US" sz="1500"/>
              <a:t>Some people can get and Order of Limited Dissemination which is a court order signed by a judge that limits the use of an eviction record.</a:t>
            </a:r>
          </a:p>
          <a:p>
            <a:pPr lvl="0">
              <a:lnSpc>
                <a:spcPct val="80000"/>
              </a:lnSpc>
            </a:pPr>
            <a:endParaRPr lang="en-US" sz="15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name="Slide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A7C084-B733-0990-4AF5-AABF60B56995}"/>
              </a:ext>
            </a:extLst>
          </p:cNvPr>
          <p:cNvSpPr txBox="1">
            <a:spLocks noGrp="1"/>
          </p:cNvSpPr>
          <p:nvPr>
            <p:ph type="title"/>
          </p:nvPr>
        </p:nvSpPr>
        <p:spPr>
          <a:xfrm>
            <a:off x="565154" y="770894"/>
            <a:ext cx="8274048" cy="1268986"/>
          </a:xfrm>
        </p:spPr>
        <p:txBody>
          <a:bodyPr/>
          <a:lstStyle/>
          <a:p>
            <a:pPr lvl="0"/>
            <a:r>
              <a:rPr lang="en-US" sz="2900"/>
              <a:t>How clean does your place have to be? Can the landlord inspect your place and ask you to clean it?</a:t>
            </a:r>
            <a:br>
              <a:rPr lang="en-US" sz="2900"/>
            </a:br>
            <a:endParaRPr lang="en-US" sz="2900"/>
          </a:p>
        </p:txBody>
      </p:sp>
      <p:sp>
        <p:nvSpPr>
          <p:cNvPr id="3" name="Content Placeholder 2">
            <a:extLst>
              <a:ext uri="{FF2B5EF4-FFF2-40B4-BE49-F238E27FC236}">
                <a16:creationId xmlns:a16="http://schemas.microsoft.com/office/drawing/2014/main" id="{7659F21F-7106-89CA-0B88-4DACD086395C}"/>
              </a:ext>
            </a:extLst>
          </p:cNvPr>
          <p:cNvSpPr txBox="1">
            <a:spLocks noGrp="1"/>
          </p:cNvSpPr>
          <p:nvPr>
            <p:ph idx="1"/>
          </p:nvPr>
        </p:nvSpPr>
        <p:spPr>
          <a:xfrm>
            <a:off x="565154" y="2160013"/>
            <a:ext cx="9188448" cy="3601208"/>
          </a:xfrm>
        </p:spPr>
        <p:txBody>
          <a:bodyPr/>
          <a:lstStyle/>
          <a:p>
            <a:pPr lvl="0"/>
            <a:endParaRPr lang="en-US"/>
          </a:p>
          <a:p>
            <a:pPr lvl="0"/>
            <a:endParaRPr lang="en-US"/>
          </a:p>
          <a:p>
            <a:pPr lvl="0"/>
            <a:r>
              <a:rPr lang="en-US"/>
              <a:t>A: The landlord can do regular inspections. They can ask you to clean your house if it’s a health and safety hazard.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name="Slide4">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70EDB1-3F75-B85F-1ABF-75694A9AFFA1}"/>
              </a:ext>
            </a:extLst>
          </p:cNvPr>
          <p:cNvSpPr txBox="1">
            <a:spLocks noGrp="1"/>
          </p:cNvSpPr>
          <p:nvPr>
            <p:ph type="title"/>
          </p:nvPr>
        </p:nvSpPr>
        <p:spPr>
          <a:xfrm>
            <a:off x="565154" y="770894"/>
            <a:ext cx="8274048" cy="1268986"/>
          </a:xfrm>
        </p:spPr>
        <p:txBody>
          <a:bodyPr/>
          <a:lstStyle/>
          <a:p>
            <a:pPr lvl="0"/>
            <a:r>
              <a:rPr lang="en-US" sz="3600"/>
              <a:t>Which of these can you do in your rental or on the property?</a:t>
            </a:r>
          </a:p>
        </p:txBody>
      </p:sp>
      <p:sp>
        <p:nvSpPr>
          <p:cNvPr id="3" name="Content Placeholder 2">
            <a:extLst>
              <a:ext uri="{FF2B5EF4-FFF2-40B4-BE49-F238E27FC236}">
                <a16:creationId xmlns:a16="http://schemas.microsoft.com/office/drawing/2014/main" id="{84413BC9-730E-AB31-CDE7-984F55EF64A8}"/>
              </a:ext>
            </a:extLst>
          </p:cNvPr>
          <p:cNvSpPr txBox="1">
            <a:spLocks noGrp="1"/>
          </p:cNvSpPr>
          <p:nvPr>
            <p:ph idx="1"/>
          </p:nvPr>
        </p:nvSpPr>
        <p:spPr>
          <a:xfrm>
            <a:off x="565154" y="2160013"/>
            <a:ext cx="9188448" cy="3601208"/>
          </a:xfrm>
        </p:spPr>
        <p:txBody>
          <a:bodyPr/>
          <a:lstStyle/>
          <a:p>
            <a:pPr lvl="0">
              <a:lnSpc>
                <a:spcPct val="80000"/>
              </a:lnSpc>
            </a:pPr>
            <a:endParaRPr lang="en-US" sz="2200"/>
          </a:p>
          <a:p>
            <a:pPr lvl="0">
              <a:lnSpc>
                <a:spcPct val="80000"/>
              </a:lnSpc>
            </a:pPr>
            <a:r>
              <a:rPr lang="en-US" sz="2200"/>
              <a:t>Paint your bedroom</a:t>
            </a:r>
          </a:p>
          <a:p>
            <a:pPr lvl="0">
              <a:lnSpc>
                <a:spcPct val="80000"/>
              </a:lnSpc>
            </a:pPr>
            <a:r>
              <a:rPr lang="en-US" sz="2200"/>
              <a:t>Have a yard sale</a:t>
            </a:r>
          </a:p>
          <a:p>
            <a:pPr lvl="0">
              <a:lnSpc>
                <a:spcPct val="80000"/>
              </a:lnSpc>
            </a:pPr>
            <a:r>
              <a:rPr lang="en-US" sz="2200"/>
              <a:t>Change the oil in your car</a:t>
            </a:r>
          </a:p>
          <a:p>
            <a:pPr lvl="0">
              <a:lnSpc>
                <a:spcPct val="80000"/>
              </a:lnSpc>
            </a:pPr>
            <a:r>
              <a:rPr lang="en-US" sz="2200"/>
              <a:t>Hang heavy pictures on the walls</a:t>
            </a:r>
          </a:p>
          <a:p>
            <a:pPr lvl="0">
              <a:lnSpc>
                <a:spcPct val="80000"/>
              </a:lnSpc>
            </a:pPr>
            <a:endParaRPr lang="en-US" sz="2200"/>
          </a:p>
          <a:p>
            <a:pPr lvl="0">
              <a:lnSpc>
                <a:spcPct val="80000"/>
              </a:lnSpc>
            </a:pPr>
            <a:r>
              <a:rPr lang="en-US" sz="2200"/>
              <a:t>A: The landlord can limit or prohibit each of these and more. The lease should state all the things you can and can’t do in the rental. It’s a good idea to get permission before doing personal projects on the common property.</a:t>
            </a:r>
          </a:p>
          <a:p>
            <a:pPr lvl="0">
              <a:lnSpc>
                <a:spcPct val="80000"/>
              </a:lnSpc>
            </a:pPr>
            <a:endParaRPr lang="en-US" sz="22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name="Slide5">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04CD7B-A6CF-06B9-795F-FEEEDB937CAF}"/>
              </a:ext>
            </a:extLst>
          </p:cNvPr>
          <p:cNvSpPr txBox="1">
            <a:spLocks noGrp="1"/>
          </p:cNvSpPr>
          <p:nvPr>
            <p:ph type="title"/>
          </p:nvPr>
        </p:nvSpPr>
        <p:spPr>
          <a:xfrm>
            <a:off x="565154" y="770894"/>
            <a:ext cx="8274048" cy="1268986"/>
          </a:xfrm>
        </p:spPr>
        <p:txBody>
          <a:bodyPr/>
          <a:lstStyle/>
          <a:p>
            <a:pPr lvl="0"/>
            <a:r>
              <a:rPr lang="en-US" sz="2900"/>
              <a:t>You have insects in your place. What do you do and who pays for it?</a:t>
            </a:r>
            <a:br>
              <a:rPr lang="en-US" sz="2900"/>
            </a:br>
            <a:endParaRPr lang="en-US" sz="2900"/>
          </a:p>
        </p:txBody>
      </p:sp>
      <p:sp>
        <p:nvSpPr>
          <p:cNvPr id="3" name="Content Placeholder 2">
            <a:extLst>
              <a:ext uri="{FF2B5EF4-FFF2-40B4-BE49-F238E27FC236}">
                <a16:creationId xmlns:a16="http://schemas.microsoft.com/office/drawing/2014/main" id="{642BCD40-7CB7-3219-2CF8-1F2A21144DA4}"/>
              </a:ext>
            </a:extLst>
          </p:cNvPr>
          <p:cNvSpPr txBox="1">
            <a:spLocks noGrp="1"/>
          </p:cNvSpPr>
          <p:nvPr>
            <p:ph idx="1"/>
          </p:nvPr>
        </p:nvSpPr>
        <p:spPr>
          <a:xfrm>
            <a:off x="565154" y="2160013"/>
            <a:ext cx="9188448" cy="3601208"/>
          </a:xfrm>
        </p:spPr>
        <p:txBody>
          <a:bodyPr/>
          <a:lstStyle/>
          <a:p>
            <a:pPr lvl="0"/>
            <a:endParaRPr lang="en-US"/>
          </a:p>
          <a:p>
            <a:pPr lvl="0"/>
            <a:r>
              <a:rPr lang="en-US"/>
              <a:t>A: If you brought them in, you are responsible for them. The unit should be free of “critters” when you move in.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name="Slide6">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929F72-4201-CC21-1145-42C9B05D4FEC}"/>
              </a:ext>
            </a:extLst>
          </p:cNvPr>
          <p:cNvSpPr txBox="1">
            <a:spLocks noGrp="1"/>
          </p:cNvSpPr>
          <p:nvPr>
            <p:ph type="title"/>
          </p:nvPr>
        </p:nvSpPr>
        <p:spPr>
          <a:xfrm>
            <a:off x="565154" y="770894"/>
            <a:ext cx="8274048" cy="1268986"/>
          </a:xfrm>
        </p:spPr>
        <p:txBody>
          <a:bodyPr/>
          <a:lstStyle/>
          <a:p>
            <a:pPr lvl="0"/>
            <a:r>
              <a:rPr lang="en-US" sz="2900"/>
              <a:t>Your relative, who is temporarily staying with you, is using your home and your place to arrange drug deals. Are you responsible in any way?</a:t>
            </a:r>
            <a:br>
              <a:rPr lang="en-US" sz="2900"/>
            </a:br>
            <a:endParaRPr lang="en-US" sz="2900"/>
          </a:p>
        </p:txBody>
      </p:sp>
      <p:sp>
        <p:nvSpPr>
          <p:cNvPr id="3" name="Content Placeholder 2">
            <a:extLst>
              <a:ext uri="{FF2B5EF4-FFF2-40B4-BE49-F238E27FC236}">
                <a16:creationId xmlns:a16="http://schemas.microsoft.com/office/drawing/2014/main" id="{383CA071-F709-20AF-F584-BC6C7D4E61AB}"/>
              </a:ext>
            </a:extLst>
          </p:cNvPr>
          <p:cNvSpPr txBox="1">
            <a:spLocks noGrp="1"/>
          </p:cNvSpPr>
          <p:nvPr>
            <p:ph idx="1"/>
          </p:nvPr>
        </p:nvSpPr>
        <p:spPr>
          <a:xfrm>
            <a:off x="565154" y="2160013"/>
            <a:ext cx="9188448" cy="3601208"/>
          </a:xfrm>
        </p:spPr>
        <p:txBody>
          <a:bodyPr/>
          <a:lstStyle/>
          <a:p>
            <a:pPr lvl="0"/>
            <a:endParaRPr lang="en-US"/>
          </a:p>
          <a:p>
            <a:pPr lvl="0"/>
            <a:endParaRPr lang="en-US"/>
          </a:p>
          <a:p>
            <a:pPr lvl="0"/>
            <a:endParaRPr lang="en-US"/>
          </a:p>
          <a:p>
            <a:pPr lvl="0"/>
            <a:endParaRPr lang="en-US"/>
          </a:p>
          <a:p>
            <a:pPr lvl="0"/>
            <a:r>
              <a:rPr lang="en-US"/>
              <a:t>A: You are responsible to make sure that there is no illegal activity going on in the place you rent.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name="Slide7">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DFE732-1459-D9FD-069A-E84C7221BEBF}"/>
              </a:ext>
            </a:extLst>
          </p:cNvPr>
          <p:cNvSpPr txBox="1">
            <a:spLocks noGrp="1"/>
          </p:cNvSpPr>
          <p:nvPr>
            <p:ph type="title"/>
          </p:nvPr>
        </p:nvSpPr>
        <p:spPr>
          <a:xfrm>
            <a:off x="565154" y="770894"/>
            <a:ext cx="8274048" cy="1268986"/>
          </a:xfrm>
        </p:spPr>
        <p:txBody>
          <a:bodyPr/>
          <a:lstStyle/>
          <a:p>
            <a:pPr lvl="0"/>
            <a:r>
              <a:rPr lang="en-US" sz="2900"/>
              <a:t>Which of these repairs are you responsible for?</a:t>
            </a:r>
            <a:br>
              <a:rPr lang="en-US" sz="2900"/>
            </a:br>
            <a:br>
              <a:rPr lang="en-US" sz="2900"/>
            </a:br>
            <a:endParaRPr lang="en-US" sz="2900"/>
          </a:p>
        </p:txBody>
      </p:sp>
      <p:sp>
        <p:nvSpPr>
          <p:cNvPr id="3" name="Content Placeholder 2">
            <a:extLst>
              <a:ext uri="{FF2B5EF4-FFF2-40B4-BE49-F238E27FC236}">
                <a16:creationId xmlns:a16="http://schemas.microsoft.com/office/drawing/2014/main" id="{18ED3170-DB24-CB94-31A0-EAD16137EDFC}"/>
              </a:ext>
            </a:extLst>
          </p:cNvPr>
          <p:cNvSpPr txBox="1">
            <a:spLocks noGrp="1"/>
          </p:cNvSpPr>
          <p:nvPr>
            <p:ph idx="1"/>
          </p:nvPr>
        </p:nvSpPr>
        <p:spPr>
          <a:xfrm>
            <a:off x="565154" y="2160013"/>
            <a:ext cx="9188448" cy="3601208"/>
          </a:xfrm>
        </p:spPr>
        <p:txBody>
          <a:bodyPr/>
          <a:lstStyle/>
          <a:p>
            <a:pPr lvl="0">
              <a:lnSpc>
                <a:spcPct val="80000"/>
              </a:lnSpc>
            </a:pPr>
            <a:endParaRPr lang="en-US" sz="2000"/>
          </a:p>
          <a:p>
            <a:pPr lvl="0">
              <a:lnSpc>
                <a:spcPct val="80000"/>
              </a:lnSpc>
            </a:pPr>
            <a:r>
              <a:rPr lang="en-US" sz="2000"/>
              <a:t>A window breaks due to an “indoor football” game.</a:t>
            </a:r>
          </a:p>
          <a:p>
            <a:pPr lvl="0">
              <a:lnSpc>
                <a:spcPct val="80000"/>
              </a:lnSpc>
            </a:pPr>
            <a:r>
              <a:rPr lang="en-US" sz="2000"/>
              <a:t>A bird flies into your glass screen door and cracks it.</a:t>
            </a:r>
          </a:p>
          <a:p>
            <a:pPr lvl="0">
              <a:lnSpc>
                <a:spcPct val="80000"/>
              </a:lnSpc>
            </a:pPr>
            <a:r>
              <a:rPr lang="en-US" sz="2000"/>
              <a:t>You trip on the stairs, fall against the railing, and break it.</a:t>
            </a:r>
          </a:p>
          <a:p>
            <a:pPr lvl="0">
              <a:lnSpc>
                <a:spcPct val="80000"/>
              </a:lnSpc>
            </a:pPr>
            <a:endParaRPr lang="en-US" sz="2000"/>
          </a:p>
          <a:p>
            <a:pPr lvl="0">
              <a:lnSpc>
                <a:spcPct val="80000"/>
              </a:lnSpc>
            </a:pPr>
            <a:r>
              <a:rPr lang="en-US" sz="2000"/>
              <a:t>A: Damages you cause are your responsibility to repair with the landlord’s approval.</a:t>
            </a:r>
          </a:p>
          <a:p>
            <a:pPr lvl="1">
              <a:lnSpc>
                <a:spcPct val="80000"/>
              </a:lnSpc>
            </a:pPr>
            <a:r>
              <a:rPr lang="en-US" sz="1700"/>
              <a:t>YES-indoor football game</a:t>
            </a:r>
          </a:p>
          <a:p>
            <a:pPr lvl="1">
              <a:lnSpc>
                <a:spcPct val="80000"/>
              </a:lnSpc>
            </a:pPr>
            <a:r>
              <a:rPr lang="en-US" sz="1700"/>
              <a:t>PROBABLY NOT-Bird v. glass</a:t>
            </a:r>
          </a:p>
          <a:p>
            <a:pPr lvl="1">
              <a:lnSpc>
                <a:spcPct val="80000"/>
              </a:lnSpc>
            </a:pPr>
            <a:r>
              <a:rPr lang="en-US" sz="1700"/>
              <a:t>MAYBE-Railing on the stairs could be the landlord’s responsibility if the railing is not to code or needs repairs in the first place</a:t>
            </a:r>
          </a:p>
          <a:p>
            <a:pPr lvl="0">
              <a:lnSpc>
                <a:spcPct val="80000"/>
              </a:lnSpc>
            </a:pPr>
            <a:endParaRPr lang="en-US" sz="20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name="Slide8">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D89DC-0965-F285-43BA-FB433D37A9A7}"/>
              </a:ext>
            </a:extLst>
          </p:cNvPr>
          <p:cNvSpPr txBox="1">
            <a:spLocks noGrp="1"/>
          </p:cNvSpPr>
          <p:nvPr>
            <p:ph type="title"/>
          </p:nvPr>
        </p:nvSpPr>
        <p:spPr>
          <a:xfrm>
            <a:off x="565154" y="770894"/>
            <a:ext cx="8274048" cy="1268986"/>
          </a:xfrm>
        </p:spPr>
        <p:txBody>
          <a:bodyPr/>
          <a:lstStyle/>
          <a:p>
            <a:pPr lvl="0"/>
            <a:r>
              <a:rPr lang="en-US" sz="2600"/>
              <a:t>What happens if you don’t keep the smoke/CO2 detector connected and in working order?</a:t>
            </a:r>
            <a:br>
              <a:rPr lang="en-US" sz="2600"/>
            </a:br>
            <a:endParaRPr lang="en-US" sz="2600"/>
          </a:p>
        </p:txBody>
      </p:sp>
      <p:sp>
        <p:nvSpPr>
          <p:cNvPr id="3" name="Content Placeholder 2">
            <a:extLst>
              <a:ext uri="{FF2B5EF4-FFF2-40B4-BE49-F238E27FC236}">
                <a16:creationId xmlns:a16="http://schemas.microsoft.com/office/drawing/2014/main" id="{3617B1D5-3E40-0E6C-CBAB-818659E3C588}"/>
              </a:ext>
            </a:extLst>
          </p:cNvPr>
          <p:cNvSpPr txBox="1">
            <a:spLocks noGrp="1"/>
          </p:cNvSpPr>
          <p:nvPr>
            <p:ph idx="1"/>
          </p:nvPr>
        </p:nvSpPr>
        <p:spPr>
          <a:xfrm>
            <a:off x="565154" y="2160013"/>
            <a:ext cx="9188448" cy="3601208"/>
          </a:xfrm>
        </p:spPr>
        <p:txBody>
          <a:bodyPr/>
          <a:lstStyle/>
          <a:p>
            <a:pPr lvl="0"/>
            <a:endParaRPr lang="en-US"/>
          </a:p>
          <a:p>
            <a:pPr lvl="0"/>
            <a:endParaRPr lang="en-US"/>
          </a:p>
          <a:p>
            <a:pPr lvl="0"/>
            <a:r>
              <a:rPr lang="en-US"/>
              <a:t>A: The landlord is responsible for providing a working smoke/CO2 detector. The tenants are responsible for keeping them in working order. If there is a fire or incident, the tenant can be responsible for damages and can also be levied a fine from the fire department.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name="Slide9">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027D69-24AA-16EB-9977-C7043FE77668}"/>
              </a:ext>
            </a:extLst>
          </p:cNvPr>
          <p:cNvSpPr txBox="1">
            <a:spLocks noGrp="1"/>
          </p:cNvSpPr>
          <p:nvPr>
            <p:ph type="title"/>
          </p:nvPr>
        </p:nvSpPr>
        <p:spPr>
          <a:xfrm>
            <a:off x="565154" y="770894"/>
            <a:ext cx="8274048" cy="1268986"/>
          </a:xfrm>
        </p:spPr>
        <p:txBody>
          <a:bodyPr/>
          <a:lstStyle/>
          <a:p>
            <a:pPr lvl="0"/>
            <a:r>
              <a:rPr lang="en-US" sz="3600"/>
              <a:t>Which of these can the landlord tell you to do?</a:t>
            </a:r>
          </a:p>
        </p:txBody>
      </p:sp>
      <p:sp>
        <p:nvSpPr>
          <p:cNvPr id="3" name="Content Placeholder 2">
            <a:extLst>
              <a:ext uri="{FF2B5EF4-FFF2-40B4-BE49-F238E27FC236}">
                <a16:creationId xmlns:a16="http://schemas.microsoft.com/office/drawing/2014/main" id="{DA4E1611-42BB-4B92-C5B9-A96E5B1647F4}"/>
              </a:ext>
            </a:extLst>
          </p:cNvPr>
          <p:cNvSpPr txBox="1">
            <a:spLocks noGrp="1"/>
          </p:cNvSpPr>
          <p:nvPr>
            <p:ph idx="1"/>
          </p:nvPr>
        </p:nvSpPr>
        <p:spPr>
          <a:xfrm>
            <a:off x="565154" y="2160013"/>
            <a:ext cx="9188448" cy="3601208"/>
          </a:xfrm>
        </p:spPr>
        <p:txBody>
          <a:bodyPr/>
          <a:lstStyle/>
          <a:p>
            <a:pPr lvl="0">
              <a:lnSpc>
                <a:spcPct val="80000"/>
              </a:lnSpc>
            </a:pPr>
            <a:endParaRPr lang="en-US" sz="2000"/>
          </a:p>
          <a:p>
            <a:pPr lvl="0">
              <a:lnSpc>
                <a:spcPct val="80000"/>
              </a:lnSpc>
            </a:pPr>
            <a:r>
              <a:rPr lang="en-US" sz="2000"/>
              <a:t>Get renters insurance</a:t>
            </a:r>
          </a:p>
          <a:p>
            <a:pPr lvl="0">
              <a:lnSpc>
                <a:spcPct val="80000"/>
              </a:lnSpc>
            </a:pPr>
            <a:r>
              <a:rPr lang="en-US" sz="2000"/>
              <a:t>Don’t put political posters in the window</a:t>
            </a:r>
          </a:p>
          <a:p>
            <a:pPr lvl="0">
              <a:lnSpc>
                <a:spcPct val="80000"/>
              </a:lnSpc>
            </a:pPr>
            <a:r>
              <a:rPr lang="en-US" sz="2000"/>
              <a:t>Park in a certain place</a:t>
            </a:r>
          </a:p>
          <a:p>
            <a:pPr lvl="0">
              <a:lnSpc>
                <a:spcPct val="80000"/>
              </a:lnSpc>
            </a:pPr>
            <a:r>
              <a:rPr lang="en-US" sz="2000"/>
              <a:t>No smoking of any kind on the property, including medical marijuana</a:t>
            </a:r>
          </a:p>
          <a:p>
            <a:pPr lvl="0">
              <a:lnSpc>
                <a:spcPct val="80000"/>
              </a:lnSpc>
            </a:pPr>
            <a:endParaRPr lang="en-US" sz="2000"/>
          </a:p>
          <a:p>
            <a:pPr lvl="0">
              <a:lnSpc>
                <a:spcPct val="80000"/>
              </a:lnSpc>
            </a:pPr>
            <a:r>
              <a:rPr lang="en-US" sz="2000"/>
              <a:t>A: The landlord can do all of these. It is becoming more common for a landlord to require renter’s insurance. Landlords can prohibit smoking of any kind on the property, even medical marijuana since it is not legal on a federal level. Whatever the rule is, the landlord must enforce it consistently with all tenants.</a:t>
            </a:r>
          </a:p>
          <a:p>
            <a:pPr lvl="0">
              <a:lnSpc>
                <a:spcPct val="80000"/>
              </a:lnSpc>
            </a:pPr>
            <a:endParaRPr lang="en-US" sz="20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PunchcardVTI">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67354D3AB5BBC4A92CA635E313844FF" ma:contentTypeVersion="18" ma:contentTypeDescription="Create a new document." ma:contentTypeScope="" ma:versionID="e906e289eadffc899b3f158504c669e0">
  <xsd:schema xmlns:xsd="http://www.w3.org/2001/XMLSchema" xmlns:xs="http://www.w3.org/2001/XMLSchema" xmlns:p="http://schemas.microsoft.com/office/2006/metadata/properties" xmlns:ns1="http://schemas.microsoft.com/sharepoint/v3" xmlns:ns2="406fd6cd-2c85-4a79-b816-fb2866b655c2" xmlns:ns3="6e2a16d3-3a43-4f4d-9023-717c5e2656e9" targetNamespace="http://schemas.microsoft.com/office/2006/metadata/properties" ma:root="true" ma:fieldsID="c628552ed4505d4912453da7560911af" ns1:_="" ns2:_="" ns3:_="">
    <xsd:import namespace="http://schemas.microsoft.com/sharepoint/v3"/>
    <xsd:import namespace="406fd6cd-2c85-4a79-b816-fb2866b655c2"/>
    <xsd:import namespace="6e2a16d3-3a43-4f4d-9023-717c5e2656e9"/>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OCR" minOccurs="0"/>
                <xsd:element ref="ns3:MediaServiceLocation" minOccurs="0"/>
                <xsd:element ref="ns3:MediaServiceEventHashCode" minOccurs="0"/>
                <xsd:element ref="ns3:MediaServiceGenerationTime" minOccurs="0"/>
                <xsd:element ref="ns3:MediaServiceAutoKeyPoints" minOccurs="0"/>
                <xsd:element ref="ns3:MediaServiceKeyPoints" minOccurs="0"/>
                <xsd:element ref="ns3:MediaLengthInSeconds" minOccurs="0"/>
                <xsd:element ref="ns3:lcf76f155ced4ddcb4097134ff3c332f" minOccurs="0"/>
                <xsd:element ref="ns2:TaxCatchAll"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4" nillable="true" ma:displayName="Unified Compliance Policy Properties" ma:hidden="true" ma:internalName="_ip_UnifiedCompliancePolicyProperties">
      <xsd:simpleType>
        <xsd:restriction base="dms:Note"/>
      </xsd:simpleType>
    </xsd:element>
    <xsd:element name="_ip_UnifiedCompliancePolicyUIAction" ma:index="25"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06fd6cd-2c85-4a79-b816-fb2866b655c2"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TaxCatchAll" ma:index="23" nillable="true" ma:displayName="Taxonomy Catch All Column" ma:hidden="true" ma:list="{b92609a5-0b5a-40db-86af-edec19b0ec4d}" ma:internalName="TaxCatchAll" ma:showField="CatchAllData" ma:web="406fd6cd-2c85-4a79-b816-fb2866b655c2">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6e2a16d3-3a43-4f4d-9023-717c5e2656e9"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DateTaken" ma:index="12" nillable="true" ma:displayName="MediaServiceDateTaken" ma:description="" ma:hidden="true" ma:internalName="MediaServiceDateTaken" ma:readOnly="true">
      <xsd:simpleType>
        <xsd:restriction base="dms:Text"/>
      </xsd:simpleType>
    </xsd:element>
    <xsd:element name="MediaServiceAutoTags" ma:index="13" nillable="true" ma:displayName="MediaServiceAutoTags" ma:description="" ma:internalName="MediaServiceAutoTags" ma:readOnly="true">
      <xsd:simpleType>
        <xsd:restriction base="dms:Text"/>
      </xsd:simpleType>
    </xsd:element>
    <xsd:element name="MediaServiceOCR" ma:index="14" nillable="true" ma:displayName="MediaServiceOCR" ma:internalName="MediaServiceOCR" ma:readOnly="true">
      <xsd:simpleType>
        <xsd:restriction base="dms:Note">
          <xsd:maxLength value="255"/>
        </xsd:restriction>
      </xsd:simpleType>
    </xsd:element>
    <xsd:element name="MediaServiceLocation" ma:index="15" nillable="true" ma:displayName="MediaServiceLocation" ma:internalName="MediaServiceLocation"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66316df3-7dbe-4079-90c1-595f3db8bd6c" ma:termSetId="09814cd3-568e-fe90-9814-8d621ff8fb84" ma:anchorId="fba54fb3-c3e1-fe81-a776-ca4b69148c4d" ma:open="tru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TaxCatchAll xmlns="406fd6cd-2c85-4a79-b816-fb2866b655c2" xsi:nil="true"/>
    <_ip_UnifiedCompliancePolicyProperties xmlns="http://schemas.microsoft.com/sharepoint/v3" xsi:nil="true"/>
    <lcf76f155ced4ddcb4097134ff3c332f xmlns="6e2a16d3-3a43-4f4d-9023-717c5e2656e9">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F09FCEB7-6F95-47A3-A5E6-C1B9FB57A7FD}"/>
</file>

<file path=customXml/itemProps2.xml><?xml version="1.0" encoding="utf-8"?>
<ds:datastoreItem xmlns:ds="http://schemas.openxmlformats.org/officeDocument/2006/customXml" ds:itemID="{C2787AFB-AEB7-49FD-8131-13F7381FEBD3}"/>
</file>

<file path=customXml/itemProps3.xml><?xml version="1.0" encoding="utf-8"?>
<ds:datastoreItem xmlns:ds="http://schemas.openxmlformats.org/officeDocument/2006/customXml" ds:itemID="{0F67901B-D670-4939-AD55-51B3E684CD26}"/>
</file>

<file path=docProps/app.xml><?xml version="1.0" encoding="utf-8"?>
<Properties xmlns="http://schemas.openxmlformats.org/officeDocument/2006/extended-properties" xmlns:vt="http://schemas.openxmlformats.org/officeDocument/2006/docPropsVTypes">
  <TotalTime>7433</TotalTime>
  <Words>1660</Words>
  <Application>Microsoft Office PowerPoint</Application>
  <PresentationFormat>Widescreen</PresentationFormat>
  <Paragraphs>121</Paragraphs>
  <Slides>20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Neue Haas Grotesk Text Pro</vt:lpstr>
      <vt:lpstr>PunchcardVTI</vt:lpstr>
      <vt:lpstr>Tenant Rights and Responsibilities</vt:lpstr>
      <vt:lpstr>What is the most important responsibility of a tenant? </vt:lpstr>
      <vt:lpstr>How clean does your place have to be? Can the landlord inspect your place and ask you to clean it? </vt:lpstr>
      <vt:lpstr>Which of these can you do in your rental or on the property?</vt:lpstr>
      <vt:lpstr>You have insects in your place. What do you do and who pays for it? </vt:lpstr>
      <vt:lpstr>Your relative, who is temporarily staying with you, is using your home and your place to arrange drug deals. Are you responsible in any way? </vt:lpstr>
      <vt:lpstr>Which of these repairs are you responsible for?  </vt:lpstr>
      <vt:lpstr>What happens if you don’t keep the smoke/CO2 detector connected and in working order? </vt:lpstr>
      <vt:lpstr>Which of these can the landlord tell you to do?</vt:lpstr>
      <vt:lpstr>Which appliances can the tenants expect to have when they move into an apartment or house? Who is responsible for their repair? </vt:lpstr>
      <vt:lpstr>True or False? </vt:lpstr>
      <vt:lpstr>How long does the landlord have to fix things that are broken? </vt:lpstr>
      <vt:lpstr>What do you do if the landlord doesn’t make repairs?</vt:lpstr>
      <vt:lpstr>The Condition report/checklist </vt:lpstr>
      <vt:lpstr>How much notice must a landlord give you before coming into your place? When can a landlord just walk in? </vt:lpstr>
      <vt:lpstr>What do you do if you have a “problem” landlord?  </vt:lpstr>
      <vt:lpstr>Which of the following can a landlord do? </vt:lpstr>
      <vt:lpstr>Which three types of crimes can a landlord legally deny a renter? </vt:lpstr>
      <vt:lpstr>Do you have an eviction on your record if… </vt:lpstr>
      <vt:lpstr>Evictions: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Tenant Rights and Responsibilities</dc:title>
  <dc:creator>Angelica Walker</dc:creator>
  <cp:lastModifiedBy>Melissa Joy</cp:lastModifiedBy>
  <cp:revision>7</cp:revision>
  <dcterms:created xsi:type="dcterms:W3CDTF">2022-12-16T16:44:24Z</dcterms:created>
  <dcterms:modified xsi:type="dcterms:W3CDTF">2023-04-24T18:43:13Z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0x010100267354D3AB5BBC4A92CA635E313844FF</vt:lpwstr>
  </property>
</Properties>
</file>