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12" r:id="rId2"/>
    <p:sldId id="304" r:id="rId3"/>
    <p:sldId id="328" r:id="rId4"/>
    <p:sldId id="307" r:id="rId5"/>
    <p:sldId id="315" r:id="rId6"/>
    <p:sldId id="323" r:id="rId7"/>
    <p:sldId id="327" r:id="rId8"/>
    <p:sldId id="326" r:id="rId9"/>
    <p:sldId id="282" r:id="rId10"/>
    <p:sldId id="321" r:id="rId11"/>
    <p:sldId id="281" r:id="rId12"/>
    <p:sldId id="314" r:id="rId13"/>
    <p:sldId id="318" r:id="rId14"/>
    <p:sldId id="322" r:id="rId15"/>
    <p:sldId id="317" r:id="rId16"/>
    <p:sldId id="297" r:id="rId17"/>
  </p:sldIdLst>
  <p:sldSz cx="12192000" cy="6858000"/>
  <p:notesSz cx="13716000" cy="2438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CECE8"/>
          </a:solidFill>
        </a:fill>
      </a:tcStyle>
    </a:wholeTbl>
    <a:band1H>
      <a:tcStyle>
        <a:tcBdr/>
        <a:fill>
          <a:solidFill>
            <a:srgbClr val="F8D7CD"/>
          </a:solidFill>
        </a:fill>
      </a:tcStyle>
    </a:band1H>
    <a:band2H>
      <a:tcStyle>
        <a:tcBdr/>
      </a:tcStyle>
    </a:band2H>
    <a:band1V>
      <a:tcStyle>
        <a:tcBdr/>
        <a:fill>
          <a:solidFill>
            <a:srgbClr val="F8D7CD"/>
          </a:solidFill>
        </a:fill>
      </a:tcStyle>
    </a:band1V>
    <a:band2V>
      <a:tcStyle>
        <a:tcBdr/>
      </a:tcStyle>
    </a:band2V>
    <a:lastCol>
      <a:tcTxStyle b="on">
        <a:font>
          <a:latin typeface="+mn-lt"/>
          <a:ea typeface="+mn-ea"/>
          <a:cs typeface="+mn-cs"/>
        </a:font>
        <a:srgbClr val="FFFFFF"/>
      </a:tcTxStyle>
      <a:tcStyle>
        <a:tcBdr/>
        <a:fill>
          <a:solidFill>
            <a:srgbClr val="ED7D31"/>
          </a:solidFill>
        </a:fill>
      </a:tcStyle>
    </a:lastCol>
    <a:firstCol>
      <a:tcTxStyle b="on">
        <a:font>
          <a:latin typeface="+mn-lt"/>
          <a:ea typeface="+mn-ea"/>
          <a:cs typeface="+mn-cs"/>
        </a:font>
        <a:srgbClr val="FFFFFF"/>
      </a:tcTxStyle>
      <a:tcStyle>
        <a:tcBdr/>
        <a:fill>
          <a:solidFill>
            <a:srgbClr val="ED7D31"/>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ED7D31"/>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ED7D31"/>
          </a:solidFill>
        </a:fill>
      </a:tcStyle>
    </a:firstRow>
  </a:tblStyle>
  <a:tblStyle styleId="{C083E6E3-FA7D-4D7B-A595-EF9225AFEA82}" styleName="">
    <a:wholeTbl>
      <a:tcTxStyle>
        <a:font>
          <a:latin typeface="+mn-lt"/>
          <a:ea typeface="+mn-ea"/>
          <a:cs typeface="+mn-cs"/>
        </a:font>
        <a:srgbClr val="000000"/>
      </a:tcTxStyle>
      <a:tcStyle>
        <a:tcBdr>
          <a:top>
            <a:ln w="12701" cap="flat" cmpd="sng" algn="ctr">
              <a:solidFill>
                <a:srgbClr val="A5A5A5"/>
              </a:solidFill>
              <a:prstDash val="solid"/>
              <a:round/>
              <a:headEnd type="none" w="med" len="med"/>
              <a:tailEnd type="none" w="med" len="med"/>
            </a:ln>
          </a:top>
          <a:bottom>
            <a:ln w="12701" cap="flat" cmpd="sng" algn="ctr">
              <a:solidFill>
                <a:srgbClr val="A5A5A5"/>
              </a:solidFill>
              <a:prstDash val="solid"/>
              <a:round/>
              <a:headEnd type="none" w="med" len="med"/>
              <a:tailEnd type="none" w="med" len="med"/>
            </a:ln>
          </a:bottom>
        </a:tcBdr>
      </a:tcStyle>
    </a:wholeTbl>
    <a:band1H>
      <a:tcStyle>
        <a:tcBdr/>
        <a:fill>
          <a:solidFill>
            <a:srgbClr val="A5A5A5"/>
          </a:solidFill>
        </a:fill>
      </a:tcStyle>
    </a:band1H>
    <a:band2H>
      <a:tcStyle>
        <a:tcBdr/>
      </a:tcStyle>
    </a:band2H>
    <a:band1V>
      <a:tcStyle>
        <a:tcBdr/>
        <a:fill>
          <a:solidFill>
            <a:srgbClr val="A5A5A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A5A5A5"/>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A5A5A5"/>
              </a:solidFill>
              <a:prstDash val="solid"/>
              <a:round/>
              <a:headEnd type="none" w="med" len="med"/>
              <a:tailEnd type="none" w="med" len="med"/>
            </a:ln>
          </a:bottom>
        </a:tcBdr>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F0F0"/>
          </a:solidFill>
        </a:fill>
      </a:tcStyle>
    </a:wholeTbl>
    <a:band1H>
      <a:tcStyle>
        <a:tcBdr/>
        <a:fill>
          <a:solidFill>
            <a:srgbClr val="E1E1E1"/>
          </a:solidFill>
        </a:fill>
      </a:tcStyle>
    </a:band1H>
    <a:band2H>
      <a:tcStyle>
        <a:tcBdr/>
      </a:tcStyle>
    </a:band2H>
    <a:band1V>
      <a:tcStyle>
        <a:tcBdr/>
        <a:fill>
          <a:solidFill>
            <a:srgbClr val="E1E1E1"/>
          </a:solidFill>
        </a:fill>
      </a:tcStyle>
    </a:band1V>
    <a:band2V>
      <a:tcStyle>
        <a:tcBdr/>
      </a:tcStyle>
    </a:band2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5A5A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5A5A5"/>
          </a:solidFill>
        </a:fill>
      </a:tcStyle>
    </a:firstRow>
  </a:tblStyle>
  <a:tblStyle styleId="{00A15C55-8517-42AA-B614-E9B94910E393}"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FF4E7"/>
          </a:solidFill>
        </a:fill>
      </a:tcStyle>
    </a:wholeTbl>
    <a:band1H>
      <a:tcStyle>
        <a:tcBdr/>
        <a:fill>
          <a:solidFill>
            <a:srgbClr val="FFE8CB"/>
          </a:solidFill>
        </a:fill>
      </a:tcStyle>
    </a:band1H>
    <a:band2H>
      <a:tcStyle>
        <a:tcBdr/>
      </a:tcStyle>
    </a:band2H>
    <a:band1V>
      <a:tcStyle>
        <a:tcBdr/>
        <a:fill>
          <a:solidFill>
            <a:srgbClr val="FFE8CB"/>
          </a:solidFill>
        </a:fill>
      </a:tcStyle>
    </a:band1V>
    <a:band2V>
      <a:tcStyle>
        <a:tcBdr/>
      </a:tcStyle>
    </a:band2V>
    <a:lastCol>
      <a:tcTxStyle b="on">
        <a:font>
          <a:latin typeface="+mn-lt"/>
          <a:ea typeface="+mn-ea"/>
          <a:cs typeface="+mn-cs"/>
        </a:font>
        <a:srgbClr val="FFFFFF"/>
      </a:tcTxStyle>
      <a:tcStyle>
        <a:tcBdr/>
        <a:fill>
          <a:solidFill>
            <a:srgbClr val="FFC000"/>
          </a:solidFill>
        </a:fill>
      </a:tcStyle>
    </a:lastCol>
    <a:firstCol>
      <a:tcTxStyle b="on">
        <a:font>
          <a:latin typeface="+mn-lt"/>
          <a:ea typeface="+mn-ea"/>
          <a:cs typeface="+mn-cs"/>
        </a:font>
        <a:srgbClr val="FFFFFF"/>
      </a:tcTxStyle>
      <a:tcStyle>
        <a:tcBdr/>
        <a:fill>
          <a:solidFill>
            <a:srgbClr val="FFC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FFC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FFC000"/>
          </a:solidFill>
        </a:fill>
      </a:tcStyle>
    </a:firstRow>
  </a:tblStyle>
  <a:tblStyle styleId="{5DA37D80-6434-44D0-A028-1B22A696006F}" styleName="">
    <a:wholeTbl>
      <a:tcTxStyle>
        <a:font>
          <a:latin typeface="+mn-lt"/>
          <a:ea typeface="+mn-ea"/>
          <a:cs typeface="+mn-cs"/>
        </a:font>
        <a:srgbClr val="000000"/>
      </a:tcTxStyle>
      <a:tcStyle>
        <a:tcBdr>
          <a:left>
            <a:ln w="12701" cap="flat" cmpd="sng" algn="ctr">
              <a:solidFill>
                <a:srgbClr val="ED7D31"/>
              </a:solidFill>
              <a:prstDash val="solid"/>
              <a:round/>
              <a:headEnd type="none" w="med" len="med"/>
              <a:tailEnd type="none" w="med" len="med"/>
            </a:ln>
          </a:left>
          <a:right>
            <a:ln w="12701" cap="flat" cmpd="sng" algn="ctr">
              <a:solidFill>
                <a:srgbClr val="ED7D31"/>
              </a:solidFill>
              <a:prstDash val="solid"/>
              <a:round/>
              <a:headEnd type="none" w="med" len="med"/>
              <a:tailEnd type="none" w="med" len="med"/>
            </a:ln>
          </a:right>
          <a:top>
            <a:ln w="12701" cap="flat" cmpd="sng" algn="ctr">
              <a:solidFill>
                <a:srgbClr val="ED7D31"/>
              </a:solidFill>
              <a:prstDash val="solid"/>
              <a:round/>
              <a:headEnd type="none" w="med" len="med"/>
              <a:tailEnd type="none" w="med" len="med"/>
            </a:ln>
          </a:top>
          <a:bottom>
            <a:ln w="12701" cap="flat" cmpd="sng" algn="ctr">
              <a:solidFill>
                <a:srgbClr val="ED7D31"/>
              </a:solidFill>
              <a:prstDash val="solid"/>
              <a:round/>
              <a:headEnd type="none" w="med" len="med"/>
              <a:tailEnd type="none" w="med" len="med"/>
            </a:ln>
          </a:bottom>
        </a:tcBdr>
      </a:tcStyle>
    </a:wholeTbl>
    <a:band1H>
      <a:tcStyle>
        <a:tcBdr/>
        <a:fill>
          <a:solidFill>
            <a:srgbClr val="ED7D31"/>
          </a:solidFill>
        </a:fill>
      </a:tcStyle>
    </a:band1H>
    <a:band1V>
      <a:tcStyle>
        <a:tcBdr/>
        <a:fill>
          <a:solidFill>
            <a:srgbClr val="ED7D31"/>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ED7D31"/>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ED7D31"/>
              </a:solidFill>
              <a:prstDash val="solid"/>
              <a:round/>
              <a:headEnd type="none" w="med" len="med"/>
              <a:tailEnd type="none" w="med" len="med"/>
            </a:ln>
          </a:bottom>
        </a:tcBdr>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E9"/>
          </a:solidFill>
        </a:fill>
      </a:tcStyle>
    </a:wholeTbl>
    <a:band1H>
      <a:tcStyle>
        <a:tcBdr/>
        <a:fill>
          <a:solidFill>
            <a:srgbClr val="D5E3CF"/>
          </a:solidFill>
        </a:fill>
      </a:tcStyle>
    </a:band1H>
    <a:band2H>
      <a:tcStyle>
        <a:tcBdr/>
      </a:tcStyle>
    </a:band2H>
    <a:band1V>
      <a:tcStyle>
        <a:tcBdr/>
        <a:fill>
          <a:solidFill>
            <a:srgbClr val="D5E3CF"/>
          </a:solidFill>
        </a:fill>
      </a:tcStyle>
    </a:band1V>
    <a:band2V>
      <a:tcStyle>
        <a:tcBdr/>
      </a:tcStyle>
    </a:band2V>
    <a:lastCol>
      <a:tcTxStyle b="on">
        <a:font>
          <a:latin typeface="+mn-lt"/>
          <a:ea typeface="+mn-ea"/>
          <a:cs typeface="+mn-cs"/>
        </a:font>
        <a:srgbClr val="FFFFFF"/>
      </a:tcTxStyle>
      <a:tcStyle>
        <a:tcBdr/>
        <a:fill>
          <a:solidFill>
            <a:srgbClr val="70AD47"/>
          </a:solidFill>
        </a:fill>
      </a:tcStyle>
    </a:lastCol>
    <a:firstCol>
      <a:tcTxStyle b="on">
        <a:font>
          <a:latin typeface="+mn-lt"/>
          <a:ea typeface="+mn-ea"/>
          <a:cs typeface="+mn-cs"/>
        </a:font>
        <a:srgbClr val="FFFFFF"/>
      </a:tcTxStyle>
      <a:tcStyle>
        <a:tcBdr/>
        <a:fill>
          <a:solidFill>
            <a:srgbClr val="70AD4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D4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D47"/>
          </a:solidFill>
        </a:fill>
      </a:tcStyle>
    </a:firstRow>
  </a:tblStyle>
  <a:tblStyle styleId="{6E25E649-3F16-4E02-A733-19D2CDBF48F0}"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4472C4"/>
          </a:solidFill>
        </a:fill>
      </a:tcStyle>
    </a:firstRow>
  </a:tblStyle>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85BE263C-DBD7-4A20-BB59-AAB30ACAA65A}"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ED7D31"/>
          </a:solidFill>
        </a:fill>
      </a:tcStyle>
    </a:lastCol>
    <a:firstCol>
      <a:tcTxStyle b="on">
        <a:font>
          <a:latin typeface="+mn-lt"/>
          <a:ea typeface="+mn-ea"/>
          <a:cs typeface="+mn-cs"/>
        </a:font>
        <a:srgbClr val="FFFFFF"/>
      </a:tcTxStyle>
      <a:tcStyle>
        <a:tcBdr/>
        <a:fill>
          <a:solidFill>
            <a:srgbClr val="ED7D31"/>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ED7D31"/>
          </a:solidFill>
        </a:fill>
      </a:tcStyle>
    </a:firstRow>
  </a:tblStyle>
  <a:tblStyle styleId="{EB344D84-9AFB-497E-A393-DC336BA19D2E}"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A5A5A5"/>
          </a:solidFill>
        </a:fill>
      </a:tcStyle>
    </a:firstRow>
  </a:tblStyle>
  <a:tblStyle styleId="{0E3FDE45-AF77-4B5C-9715-49D594BDF05E}" styleName="">
    <a:wholeTbl>
      <a:tcTxStyle>
        <a:font>
          <a:latin typeface="+mn-lt"/>
          <a:ea typeface="+mn-ea"/>
          <a:cs typeface="+mn-cs"/>
        </a:font>
        <a:srgbClr val="000000"/>
      </a:tcTxStyle>
      <a:tcStyle>
        <a:tcBdr>
          <a:top>
            <a:ln w="12701" cap="flat" cmpd="sng" algn="ctr">
              <a:solidFill>
                <a:srgbClr val="ED7D31"/>
              </a:solidFill>
              <a:prstDash val="solid"/>
              <a:round/>
              <a:headEnd type="none" w="med" len="med"/>
              <a:tailEnd type="none" w="med" len="med"/>
            </a:ln>
          </a:top>
          <a:bottom>
            <a:ln w="12701" cap="flat" cmpd="sng" algn="ctr">
              <a:solidFill>
                <a:srgbClr val="ED7D31"/>
              </a:solidFill>
              <a:prstDash val="solid"/>
              <a:round/>
              <a:headEnd type="none" w="med" len="med"/>
              <a:tailEnd type="none" w="med" len="med"/>
            </a:ln>
          </a:bottom>
        </a:tcBdr>
      </a:tcStyle>
    </a:wholeTbl>
    <a:band1H>
      <a:tcStyle>
        <a:tcBdr/>
        <a:fill>
          <a:solidFill>
            <a:srgbClr val="ED7D31"/>
          </a:solidFill>
        </a:fill>
      </a:tcStyle>
    </a:band1H>
    <a:band2H>
      <a:tcStyle>
        <a:tcBdr/>
      </a:tcStyle>
    </a:band2H>
    <a:band1V>
      <a:tcStyle>
        <a:tcBdr/>
        <a:fill>
          <a:solidFill>
            <a:srgbClr val="ED7D31"/>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ED7D31"/>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ED7D31"/>
              </a:solidFill>
              <a:prstDash val="solid"/>
              <a:round/>
              <a:headEnd type="none" w="med" len="med"/>
              <a:tailEnd type="none" w="med" len="med"/>
            </a:ln>
          </a:bottom>
        </a:tcBdr>
      </a:tcStyle>
    </a:firstRow>
  </a:tblStyle>
  <a:tblStyle styleId="{3B4B98B0-60AC-42C2-AFA5-B58CD77FA1E5}" styleName="">
    <a:wholeTbl>
      <a:tcTxStyle>
        <a:font>
          <a:latin typeface="+mn-lt"/>
          <a:ea typeface="+mn-ea"/>
          <a:cs typeface="+mn-cs"/>
        </a:font>
        <a:srgbClr val="000000"/>
      </a:tcTxStyle>
      <a:tcStyle>
        <a:tcBdr>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tcStyle>
    </a:wholeTbl>
    <a:band1H>
      <a:tcStyle>
        <a:tcBdr/>
        <a:fill>
          <a:solidFill>
            <a:srgbClr val="4472C4"/>
          </a:solidFill>
        </a:fill>
      </a:tcStyle>
    </a:band1H>
    <a:band2H>
      <a:tcStyle>
        <a:tcBdr/>
      </a:tcStyle>
    </a:band2H>
    <a:band1V>
      <a:tcStyle>
        <a:tcBdr/>
        <a:fill>
          <a:solidFill>
            <a:srgbClr val="4472C4"/>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4472C4"/>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4472C4"/>
              </a:solidFill>
              <a:prstDash val="solid"/>
              <a:round/>
              <a:headEnd type="none" w="med" len="med"/>
              <a:tailEnd type="none" w="med" len="med"/>
            </a:ln>
          </a:bottom>
        </a:tcBdr>
      </a:tcStyle>
    </a:firstRow>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EB9631B5-78F2-41C9-869B-9F39066F8104}"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FFC000"/>
          </a:solidFill>
        </a:fill>
      </a:tcStyle>
    </a:lastCol>
    <a:firstCol>
      <a:tcTxStyle b="on">
        <a:font>
          <a:latin typeface="+mn-lt"/>
          <a:ea typeface="+mn-ea"/>
          <a:cs typeface="+mn-cs"/>
        </a:font>
        <a:srgbClr val="FFFFFF"/>
      </a:tcTxStyle>
      <a:tcStyle>
        <a:tcBdr/>
        <a:fill>
          <a:solidFill>
            <a:srgbClr val="FFC000"/>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FFC000"/>
          </a:solidFill>
        </a:fill>
      </a:tcStyle>
    </a:firstRow>
  </a:tblStyle>
  <a:tblStyle styleId="{8799B23B-EC83-4686-B30A-512413B5E67A}" styleName="">
    <a:wholeTbl>
      <a:tcTxStyle>
        <a:font>
          <a:latin typeface="+mn-lt"/>
          <a:ea typeface="+mn-ea"/>
          <a:cs typeface="+mn-cs"/>
        </a:font>
        <a:srgbClr val="000000"/>
      </a:tcTxStyle>
      <a:tcStyle>
        <a:tcBdr>
          <a:left>
            <a:ln w="12701" cap="flat" cmpd="sng" algn="ctr">
              <a:solidFill>
                <a:srgbClr val="A5A5A5"/>
              </a:solidFill>
              <a:prstDash val="solid"/>
              <a:round/>
              <a:headEnd type="none" w="med" len="med"/>
              <a:tailEnd type="none" w="med" len="med"/>
            </a:ln>
          </a:left>
          <a:right>
            <a:ln w="12701" cap="flat" cmpd="sng" algn="ctr">
              <a:solidFill>
                <a:srgbClr val="A5A5A5"/>
              </a:solidFill>
              <a:prstDash val="solid"/>
              <a:round/>
              <a:headEnd type="none" w="med" len="med"/>
              <a:tailEnd type="none" w="med" len="med"/>
            </a:ln>
          </a:right>
          <a:top>
            <a:ln w="12701" cap="flat" cmpd="sng" algn="ctr">
              <a:solidFill>
                <a:srgbClr val="A5A5A5"/>
              </a:solidFill>
              <a:prstDash val="solid"/>
              <a:round/>
              <a:headEnd type="none" w="med" len="med"/>
              <a:tailEnd type="none" w="med" len="med"/>
            </a:ln>
          </a:top>
          <a:bottom>
            <a:ln w="12701" cap="flat" cmpd="sng" algn="ctr">
              <a:solidFill>
                <a:srgbClr val="A5A5A5"/>
              </a:solidFill>
              <a:prstDash val="solid"/>
              <a:round/>
              <a:headEnd type="none" w="med" len="med"/>
              <a:tailEnd type="none" w="med" len="med"/>
            </a:ln>
          </a:bottom>
        </a:tcBdr>
      </a:tcStyle>
    </a:wholeTbl>
    <a:band1H>
      <a:tcStyle>
        <a:tcBdr/>
        <a:fill>
          <a:solidFill>
            <a:srgbClr val="A5A5A5"/>
          </a:solidFill>
        </a:fill>
      </a:tcStyle>
    </a:band1H>
    <a:band1V>
      <a:tcStyle>
        <a:tcBdr/>
        <a:fill>
          <a:solidFill>
            <a:srgbClr val="A5A5A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A5A5A5"/>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A5A5A5"/>
              </a:solidFill>
              <a:prstDash val="solid"/>
              <a:round/>
              <a:headEnd type="none" w="med" len="med"/>
              <a:tailEnd type="none" w="med" len="med"/>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6" d="100"/>
          <a:sy n="116" d="100"/>
        </p:scale>
        <p:origin x="2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8403C9-0F08-268F-7F82-6B6674425F8E}"/>
              </a:ext>
            </a:extLst>
          </p:cNvPr>
          <p:cNvSpPr txBox="1">
            <a:spLocks noGrp="1"/>
          </p:cNvSpPr>
          <p:nvPr>
            <p:ph type="hdr" sz="quarter"/>
          </p:nvPr>
        </p:nvSpPr>
        <p:spPr>
          <a:xfrm>
            <a:off x="0" y="0"/>
            <a:ext cx="5943600" cy="122237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8F74517F-918D-D8FA-DE36-1D0AC7A341E0}"/>
              </a:ext>
            </a:extLst>
          </p:cNvPr>
          <p:cNvSpPr txBox="1">
            <a:spLocks noGrp="1"/>
          </p:cNvSpPr>
          <p:nvPr>
            <p:ph type="dt" sz="quarter" idx="1"/>
          </p:nvPr>
        </p:nvSpPr>
        <p:spPr>
          <a:xfrm>
            <a:off x="7769227" y="0"/>
            <a:ext cx="5943600" cy="122237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C9893F-212C-5048-9B1F-F44BB9ACDEE0}" type="datetimeyyyy">
              <a:rPr lang="en-US"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2024</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8DF91526-1878-38D3-7B7A-40029208F50F}"/>
              </a:ext>
            </a:extLst>
          </p:cNvPr>
          <p:cNvSpPr txBox="1">
            <a:spLocks noGrp="1"/>
          </p:cNvSpPr>
          <p:nvPr>
            <p:ph type="ftr" sz="quarter" idx="2"/>
          </p:nvPr>
        </p:nvSpPr>
        <p:spPr>
          <a:xfrm>
            <a:off x="0" y="23161623"/>
            <a:ext cx="5943600" cy="122237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32FB3884-AE3A-2E0E-DFC3-FDB11E733014}"/>
              </a:ext>
            </a:extLst>
          </p:cNvPr>
          <p:cNvSpPr txBox="1">
            <a:spLocks noGrp="1"/>
          </p:cNvSpPr>
          <p:nvPr>
            <p:ph type="sldNum" sz="quarter" idx="3"/>
          </p:nvPr>
        </p:nvSpPr>
        <p:spPr>
          <a:xfrm>
            <a:off x="7769227" y="23161623"/>
            <a:ext cx="5943600" cy="122237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C94F98-9BCC-ED43-ABC5-D719FF9FFE9D}"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31484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15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62F14-0158-2CEA-B41D-9D47078027B3}"/>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60291E06-4F34-8DCF-52F6-CC4FBD02FC0B}"/>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9AFAB-97D2-C45D-156B-D007B31A0D76}"/>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05D75D45-8476-D71B-0556-A78B7BE1DFE2}"/>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20D3F-598D-9219-FBE7-2B16DDB26BC2}"/>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0E554797-8983-E496-31D7-A06D751726CD}"/>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4E18F-D417-5C3E-2E86-EB6255583FB9}"/>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37CAA67F-311B-A8F2-1D99-6038DE81DD2A}"/>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6218A-3AC2-2A24-C004-3314F7D96F81}"/>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15162C26-F1E1-C227-2246-A86412147713}"/>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EA5E9-2675-0EB9-5A24-51BE5FAC390C}"/>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0B2906F2-5543-F049-F452-ECA6B4286FAA}"/>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D079C-1C8E-38D8-60E8-CEFA12338719}"/>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CD4BAF2E-AC2B-4EC6-D21E-792D8918A565}"/>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2FCDC-B603-A8AC-3143-FCC6A2456BE6}"/>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9E7AA6B9-C6B1-BA46-FA8F-2F3316232B0D}"/>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Different than evolution…it’s a very rapid means of </a:t>
            </a:r>
          </a:p>
        </p:txBody>
      </p:sp>
    </p:spTree>
    <p:extLst>
      <p:ext uri="{BB962C8B-B14F-4D97-AF65-F5344CB8AC3E}">
        <p14:creationId xmlns:p14="http://schemas.microsoft.com/office/powerpoint/2010/main" val="301437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CC2D9-10AF-E23D-2600-155477B7B558}"/>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89A85F5E-D9AD-1631-B948-75D040444712}"/>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48AD6-8DF7-33D5-F9D8-B2CEA862A8F0}"/>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97FC3F3B-5632-9363-37B4-349B6B4E3FDC}"/>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36175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70286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AB8A4-6731-121F-B68D-70E0C1749576}"/>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96DCAB67-6C99-D5F2-41F3-81FD25F3B8A2}"/>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E89B4-F75F-CA4C-F21A-EAFC7054E5CE}"/>
              </a:ext>
            </a:extLst>
          </p:cNvPr>
          <p:cNvSpPr>
            <a:spLocks noGrp="1" noRot="1" noChangeAspect="1"/>
          </p:cNvSpPr>
          <p:nvPr>
            <p:ph type="sldImg"/>
          </p:nvPr>
        </p:nvSpPr>
        <p:spPr>
          <a:xfrm>
            <a:off x="-457200" y="3048000"/>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4C0E75A4-1A73-A9EB-FB7D-D2884D8848BC}"/>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5CDCE"/>
        </a:solidFill>
        <a:effectLst/>
      </p:bgPr>
    </p:bg>
    <p:spTree>
      <p:nvGrpSpPr>
        <p:cNvPr id="1" name=""/>
        <p:cNvGrpSpPr/>
        <p:nvPr/>
      </p:nvGrpSpPr>
      <p:grpSpPr>
        <a:xfrm>
          <a:off x="0" y="0"/>
          <a:ext cx="0" cy="0"/>
          <a:chOff x="0" y="0"/>
          <a:chExt cx="0" cy="0"/>
        </a:xfrm>
      </p:grpSpPr>
      <p:sp>
        <p:nvSpPr>
          <p:cNvPr id="2" name="Image 0">
            <a:extLst>
              <a:ext uri="{FF2B5EF4-FFF2-40B4-BE49-F238E27FC236}">
                <a16:creationId xmlns:a16="http://schemas.microsoft.com/office/drawing/2014/main" id="{67521739-9ABD-8755-6382-37FC5C46613B}"/>
              </a:ext>
            </a:extLst>
          </p:cNvPr>
          <p:cNvSpPr/>
          <p:nvPr/>
        </p:nvSpPr>
        <p:spPr>
          <a:xfrm>
            <a:off x="0" y="0"/>
            <a:ext cx="5295903" cy="6877046"/>
          </a:xfrm>
          <a:custGeom>
            <a:avLst/>
            <a:gdLst>
              <a:gd name="f0" fmla="val 10800000"/>
              <a:gd name="f1" fmla="val 5400000"/>
              <a:gd name="f2" fmla="val 180"/>
              <a:gd name="f3" fmla="val w"/>
              <a:gd name="f4" fmla="val h"/>
              <a:gd name="f5" fmla="val 0"/>
              <a:gd name="f6" fmla="val 5295900"/>
              <a:gd name="f7" fmla="val 6877050"/>
              <a:gd name="f8" fmla="+- 0 0 -90"/>
              <a:gd name="f9" fmla="*/ f3 1 5295900"/>
              <a:gd name="f10" fmla="*/ f4 1 6877050"/>
              <a:gd name="f11" fmla="val f5"/>
              <a:gd name="f12" fmla="val f6"/>
              <a:gd name="f13" fmla="val f7"/>
              <a:gd name="f14" fmla="*/ f8 f0 1"/>
              <a:gd name="f15" fmla="+- f13 0 f11"/>
              <a:gd name="f16" fmla="+- f12 0 f11"/>
              <a:gd name="f17" fmla="*/ f14 1 f2"/>
              <a:gd name="f18" fmla="*/ f16 1 5295900"/>
              <a:gd name="f19" fmla="*/ f15 1 6877050"/>
              <a:gd name="f20" fmla="*/ 0 f16 1"/>
              <a:gd name="f21" fmla="*/ 0 f15 1"/>
              <a:gd name="f22" fmla="*/ 5295900 f16 1"/>
              <a:gd name="f23" fmla="*/ 6877050 f15 1"/>
              <a:gd name="f24" fmla="+- f17 0 f1"/>
              <a:gd name="f25" fmla="*/ f20 1 5295900"/>
              <a:gd name="f26" fmla="*/ f21 1 6877050"/>
              <a:gd name="f27" fmla="*/ f22 1 5295900"/>
              <a:gd name="f28" fmla="*/ f23 1 687705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5295900" h="6877050">
                <a:moveTo>
                  <a:pt x="f5" y="f5"/>
                </a:moveTo>
                <a:lnTo>
                  <a:pt x="f6" y="f5"/>
                </a:lnTo>
                <a:lnTo>
                  <a:pt x="f6" y="f7"/>
                </a:lnTo>
                <a:lnTo>
                  <a:pt x="f5" y="f7"/>
                </a:lnTo>
                <a:close/>
              </a:path>
            </a:pathLst>
          </a:custGeom>
          <a:solidFill>
            <a:srgbClr val="AAC3E8"/>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Shape 19">
            <a:extLst>
              <a:ext uri="{FF2B5EF4-FFF2-40B4-BE49-F238E27FC236}">
                <a16:creationId xmlns:a16="http://schemas.microsoft.com/office/drawing/2014/main" id="{3702CF5D-29B8-28D4-5630-166435E08706}"/>
              </a:ext>
            </a:extLst>
          </p:cNvPr>
          <p:cNvSpPr/>
          <p:nvPr/>
        </p:nvSpPr>
        <p:spPr>
          <a:xfrm>
            <a:off x="1500192" y="1173102"/>
            <a:ext cx="9191621" cy="5704767"/>
          </a:xfrm>
          <a:custGeom>
            <a:avLst/>
            <a:gdLst>
              <a:gd name="f0" fmla="val 10800000"/>
              <a:gd name="f1" fmla="val 5400000"/>
              <a:gd name="f2" fmla="val 180"/>
              <a:gd name="f3" fmla="val w"/>
              <a:gd name="f4" fmla="val h"/>
              <a:gd name="f5" fmla="val 0"/>
              <a:gd name="f6" fmla="val 9191625"/>
              <a:gd name="f7" fmla="val 5704772"/>
              <a:gd name="f8" fmla="val 4595813"/>
              <a:gd name="f9" fmla="val 7133987"/>
              <a:gd name="f10" fmla="val 2055957"/>
              <a:gd name="f11" fmla="val 4592108"/>
              <a:gd name="f12" fmla="val 2057614"/>
              <a:gd name="f13" fmla="+- 0 0 -90"/>
              <a:gd name="f14" fmla="*/ f3 1 9191625"/>
              <a:gd name="f15" fmla="*/ f4 1 5704772"/>
              <a:gd name="f16" fmla="val f5"/>
              <a:gd name="f17" fmla="val f6"/>
              <a:gd name="f18" fmla="val f7"/>
              <a:gd name="f19" fmla="*/ f13 f0 1"/>
              <a:gd name="f20" fmla="+- f18 0 f16"/>
              <a:gd name="f21" fmla="+- f17 0 f16"/>
              <a:gd name="f22" fmla="*/ f19 1 f2"/>
              <a:gd name="f23" fmla="*/ f21 1 9191625"/>
              <a:gd name="f24" fmla="*/ f20 1 5704772"/>
              <a:gd name="f25" fmla="*/ 4595813 f21 1"/>
              <a:gd name="f26" fmla="*/ 0 f20 1"/>
              <a:gd name="f27" fmla="*/ 9191625 f21 1"/>
              <a:gd name="f28" fmla="*/ 4592108 f20 1"/>
              <a:gd name="f29" fmla="*/ 5704772 f20 1"/>
              <a:gd name="f30" fmla="*/ 0 f21 1"/>
              <a:gd name="f31" fmla="+- f22 0 f1"/>
              <a:gd name="f32" fmla="*/ f25 1 9191625"/>
              <a:gd name="f33" fmla="*/ f26 1 5704772"/>
              <a:gd name="f34" fmla="*/ f27 1 9191625"/>
              <a:gd name="f35" fmla="*/ f28 1 5704772"/>
              <a:gd name="f36" fmla="*/ f29 1 5704772"/>
              <a:gd name="f37" fmla="*/ f30 1 9191625"/>
              <a:gd name="f38" fmla="*/ f16 1 f23"/>
              <a:gd name="f39" fmla="*/ f17 1 f23"/>
              <a:gd name="f40" fmla="*/ f16 1 f24"/>
              <a:gd name="f41" fmla="*/ f18 1 f24"/>
              <a:gd name="f42" fmla="*/ f32 1 f23"/>
              <a:gd name="f43" fmla="*/ f33 1 f24"/>
              <a:gd name="f44" fmla="*/ f34 1 f23"/>
              <a:gd name="f45" fmla="*/ f35 1 f24"/>
              <a:gd name="f46" fmla="*/ f36 1 f24"/>
              <a:gd name="f47" fmla="*/ f37 1 f23"/>
              <a:gd name="f48" fmla="*/ f38 f14 1"/>
              <a:gd name="f49" fmla="*/ f39 f14 1"/>
              <a:gd name="f50" fmla="*/ f41 f15 1"/>
              <a:gd name="f51" fmla="*/ f40 f15 1"/>
              <a:gd name="f52" fmla="*/ f42 f14 1"/>
              <a:gd name="f53" fmla="*/ f43 f15 1"/>
              <a:gd name="f54" fmla="*/ f44 f14 1"/>
              <a:gd name="f55" fmla="*/ f45 f15 1"/>
              <a:gd name="f56" fmla="*/ f46 f15 1"/>
              <a:gd name="f57" fmla="*/ f47 f14 1"/>
            </a:gdLst>
            <a:ahLst/>
            <a:cxnLst>
              <a:cxn ang="3cd4">
                <a:pos x="hc" y="t"/>
              </a:cxn>
              <a:cxn ang="0">
                <a:pos x="r" y="vc"/>
              </a:cxn>
              <a:cxn ang="cd4">
                <a:pos x="hc" y="b"/>
              </a:cxn>
              <a:cxn ang="cd2">
                <a:pos x="l" y="vc"/>
              </a:cxn>
              <a:cxn ang="f31">
                <a:pos x="f52" y="f53"/>
              </a:cxn>
              <a:cxn ang="f31">
                <a:pos x="f54" y="f55"/>
              </a:cxn>
              <a:cxn ang="f31">
                <a:pos x="f54" y="f56"/>
              </a:cxn>
              <a:cxn ang="f31">
                <a:pos x="f57" y="f56"/>
              </a:cxn>
              <a:cxn ang="f31">
                <a:pos x="f57" y="f55"/>
              </a:cxn>
              <a:cxn ang="f31">
                <a:pos x="f52" y="f53"/>
              </a:cxn>
            </a:cxnLst>
            <a:rect l="f48" t="f51" r="f49" b="f50"/>
            <a:pathLst>
              <a:path w="9191625" h="5704772">
                <a:moveTo>
                  <a:pt x="f8" y="f5"/>
                </a:moveTo>
                <a:cubicBezTo>
                  <a:pt x="f9" y="f5"/>
                  <a:pt x="f6" y="f10"/>
                  <a:pt x="f6" y="f11"/>
                </a:cubicBezTo>
                <a:lnTo>
                  <a:pt x="f6" y="f7"/>
                </a:lnTo>
                <a:lnTo>
                  <a:pt x="f5" y="f7"/>
                </a:lnTo>
                <a:lnTo>
                  <a:pt x="f5" y="f11"/>
                </a:lnTo>
                <a:cubicBezTo>
                  <a:pt x="f5" y="f10"/>
                  <a:pt x="f12" y="f5"/>
                  <a:pt x="f8" y="f5"/>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Freeform: Shape 17">
            <a:extLst>
              <a:ext uri="{FF2B5EF4-FFF2-40B4-BE49-F238E27FC236}">
                <a16:creationId xmlns:a16="http://schemas.microsoft.com/office/drawing/2014/main" id="{8AAB97C5-E34B-9415-3A06-6A6576C69E2C}"/>
              </a:ext>
            </a:extLst>
          </p:cNvPr>
          <p:cNvSpPr/>
          <p:nvPr/>
        </p:nvSpPr>
        <p:spPr>
          <a:xfrm>
            <a:off x="2694425" y="0"/>
            <a:ext cx="6803145" cy="5396477"/>
          </a:xfrm>
          <a:custGeom>
            <a:avLst/>
            <a:gdLst>
              <a:gd name="f0" fmla="val 10800000"/>
              <a:gd name="f1" fmla="val 5400000"/>
              <a:gd name="f2" fmla="val 180"/>
              <a:gd name="f3" fmla="val w"/>
              <a:gd name="f4" fmla="val h"/>
              <a:gd name="f5" fmla="val 0"/>
              <a:gd name="f6" fmla="val 6803142"/>
              <a:gd name="f7" fmla="val 5396474"/>
              <a:gd name="f8" fmla="val 1997094"/>
              <a:gd name="f9" fmla="val 3874511"/>
              <a:gd name="f10" fmla="val 5280228"/>
              <a:gd name="f11" fmla="val 3401576"/>
              <a:gd name="f12" fmla="val 1522938"/>
              <a:gd name="f13" fmla="+- 0 0 -90"/>
              <a:gd name="f14" fmla="*/ f3 1 6803142"/>
              <a:gd name="f15" fmla="*/ f4 1 5396474"/>
              <a:gd name="f16" fmla="val f5"/>
              <a:gd name="f17" fmla="val f6"/>
              <a:gd name="f18" fmla="val f7"/>
              <a:gd name="f19" fmla="*/ f13 f0 1"/>
              <a:gd name="f20" fmla="+- f18 0 f16"/>
              <a:gd name="f21" fmla="+- f17 0 f16"/>
              <a:gd name="f22" fmla="*/ f19 1 f2"/>
              <a:gd name="f23" fmla="*/ f21 1 6803142"/>
              <a:gd name="f24" fmla="*/ f20 1 5396474"/>
              <a:gd name="f25" fmla="*/ 0 f21 1"/>
              <a:gd name="f26" fmla="*/ 0 f20 1"/>
              <a:gd name="f27" fmla="*/ 6803142 f21 1"/>
              <a:gd name="f28" fmla="*/ 1997094 f20 1"/>
              <a:gd name="f29" fmla="*/ 3401576 f21 1"/>
              <a:gd name="f30" fmla="*/ 5396474 f20 1"/>
              <a:gd name="f31" fmla="+- f22 0 f1"/>
              <a:gd name="f32" fmla="*/ f25 1 6803142"/>
              <a:gd name="f33" fmla="*/ f26 1 5396474"/>
              <a:gd name="f34" fmla="*/ f27 1 6803142"/>
              <a:gd name="f35" fmla="*/ f28 1 5396474"/>
              <a:gd name="f36" fmla="*/ f29 1 6803142"/>
              <a:gd name="f37" fmla="*/ f30 1 5396474"/>
              <a:gd name="f38" fmla="*/ f16 1 f23"/>
              <a:gd name="f39" fmla="*/ f17 1 f23"/>
              <a:gd name="f40" fmla="*/ f16 1 f24"/>
              <a:gd name="f41" fmla="*/ f18 1 f24"/>
              <a:gd name="f42" fmla="*/ f32 1 f23"/>
              <a:gd name="f43" fmla="*/ f33 1 f24"/>
              <a:gd name="f44" fmla="*/ f34 1 f23"/>
              <a:gd name="f45" fmla="*/ f35 1 f24"/>
              <a:gd name="f46" fmla="*/ f36 1 f23"/>
              <a:gd name="f47" fmla="*/ f37 1 f24"/>
              <a:gd name="f48" fmla="*/ f38 f14 1"/>
              <a:gd name="f49" fmla="*/ f39 f14 1"/>
              <a:gd name="f50" fmla="*/ f41 f15 1"/>
              <a:gd name="f51" fmla="*/ f40 f15 1"/>
              <a:gd name="f52" fmla="*/ f42 f14 1"/>
              <a:gd name="f53" fmla="*/ f43 f15 1"/>
              <a:gd name="f54" fmla="*/ f44 f14 1"/>
              <a:gd name="f55" fmla="*/ f45 f15 1"/>
              <a:gd name="f56" fmla="*/ f46 f14 1"/>
              <a:gd name="f57" fmla="*/ f47 f15 1"/>
            </a:gdLst>
            <a:ahLst/>
            <a:cxnLst>
              <a:cxn ang="3cd4">
                <a:pos x="hc" y="t"/>
              </a:cxn>
              <a:cxn ang="0">
                <a:pos x="r" y="vc"/>
              </a:cxn>
              <a:cxn ang="cd4">
                <a:pos x="hc" y="b"/>
              </a:cxn>
              <a:cxn ang="cd2">
                <a:pos x="l" y="vc"/>
              </a:cxn>
              <a:cxn ang="f31">
                <a:pos x="f52" y="f53"/>
              </a:cxn>
              <a:cxn ang="f31">
                <a:pos x="f54" y="f53"/>
              </a:cxn>
              <a:cxn ang="f31">
                <a:pos x="f54" y="f55"/>
              </a:cxn>
              <a:cxn ang="f31">
                <a:pos x="f56" y="f57"/>
              </a:cxn>
              <a:cxn ang="f31">
                <a:pos x="f52" y="f55"/>
              </a:cxn>
            </a:cxnLst>
            <a:rect l="f48" t="f51" r="f49" b="f50"/>
            <a:pathLst>
              <a:path w="6803142" h="5396474">
                <a:moveTo>
                  <a:pt x="f5" y="f5"/>
                </a:moveTo>
                <a:lnTo>
                  <a:pt x="f6" y="f5"/>
                </a:lnTo>
                <a:lnTo>
                  <a:pt x="f6" y="f8"/>
                </a:lnTo>
                <a:cubicBezTo>
                  <a:pt x="f6" y="f9"/>
                  <a:pt x="f10" y="f7"/>
                  <a:pt x="f11" y="f7"/>
                </a:cubicBezTo>
                <a:cubicBezTo>
                  <a:pt x="f12" y="f7"/>
                  <a:pt x="f5" y="f9"/>
                  <a:pt x="f5" y="f8"/>
                </a:cubicBezTo>
                <a:close/>
              </a:path>
            </a:pathLst>
          </a:custGeom>
          <a:solidFill>
            <a:srgbClr val="FDFAF6">
              <a:alpha val="99000"/>
            </a:srgbClr>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Title 1">
            <a:extLst>
              <a:ext uri="{FF2B5EF4-FFF2-40B4-BE49-F238E27FC236}">
                <a16:creationId xmlns:a16="http://schemas.microsoft.com/office/drawing/2014/main" id="{8B76EC08-EE70-2549-7391-1366C6452722}"/>
              </a:ext>
            </a:extLst>
          </p:cNvPr>
          <p:cNvSpPr txBox="1">
            <a:spLocks noGrp="1"/>
          </p:cNvSpPr>
          <p:nvPr>
            <p:ph type="title"/>
          </p:nvPr>
        </p:nvSpPr>
        <p:spPr>
          <a:xfrm>
            <a:off x="2899791" y="810231"/>
            <a:ext cx="6392424" cy="3831217"/>
          </a:xfrm>
        </p:spPr>
        <p:txBody>
          <a:bodyPr tIns="0" bIns="0" anchor="ctr"/>
          <a:lstStyle>
            <a:lvl1pPr>
              <a:lnSpc>
                <a:spcPct val="100000"/>
              </a:lnSpc>
              <a:defRPr sz="3600"/>
            </a:lvl1pPr>
          </a:lstStyle>
          <a:p>
            <a:pPr lvl="0"/>
            <a:r>
              <a:rPr lang="en-US"/>
              <a:t>Click to add title</a:t>
            </a:r>
          </a:p>
        </p:txBody>
      </p:sp>
    </p:spTree>
    <p:extLst>
      <p:ext uri="{BB962C8B-B14F-4D97-AF65-F5344CB8AC3E}">
        <p14:creationId xmlns:p14="http://schemas.microsoft.com/office/powerpoint/2010/main" val="255966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meline 3">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D55AF58C-79F4-1D9C-D905-75D8AE4690CE}"/>
              </a:ext>
            </a:extLst>
          </p:cNvPr>
          <p:cNvSpPr/>
          <p:nvPr/>
        </p:nvSpPr>
        <p:spPr>
          <a:xfrm>
            <a:off x="0" y="0"/>
            <a:ext cx="1550566" cy="2545378"/>
          </a:xfrm>
          <a:custGeom>
            <a:avLst/>
            <a:gdLst>
              <a:gd name="f0" fmla="val 10800000"/>
              <a:gd name="f1" fmla="val 5400000"/>
              <a:gd name="f2" fmla="val 180"/>
              <a:gd name="f3" fmla="val w"/>
              <a:gd name="f4" fmla="val h"/>
              <a:gd name="f5" fmla="val 0"/>
              <a:gd name="f6" fmla="val 1550562"/>
              <a:gd name="f7" fmla="val 2545382"/>
              <a:gd name="f8" fmla="val 683117"/>
              <a:gd name="f9" fmla="val 7240"/>
              <a:gd name="f10" fmla="val 1022523"/>
              <a:gd name="f11" fmla="val 1020469"/>
              <a:gd name="f12" fmla="val 1913556"/>
              <a:gd name="f13" fmla="val 221868"/>
              <a:gd name="f14" fmla="val 2418735"/>
              <a:gd name="f15" fmla="val 1500516"/>
              <a:gd name="f16" fmla="val 102557"/>
              <a:gd name="f17" fmla="val 1405503"/>
              <a:gd name="f18" fmla="val 416582"/>
              <a:gd name="f19" fmla="val 1089274"/>
              <a:gd name="f20" fmla="val 625660"/>
              <a:gd name="f21" fmla="val 668089"/>
              <a:gd name="f22" fmla="val 673022"/>
              <a:gd name="f23" fmla="val 200390"/>
              <a:gd name="f24" fmla="+- 0 0 -90"/>
              <a:gd name="f25" fmla="*/ f3 1 1550562"/>
              <a:gd name="f26" fmla="*/ f4 1 2545382"/>
              <a:gd name="f27" fmla="val f5"/>
              <a:gd name="f28" fmla="val f6"/>
              <a:gd name="f29" fmla="val f7"/>
              <a:gd name="f30" fmla="*/ f24 f0 1"/>
              <a:gd name="f31" fmla="+- f29 0 f27"/>
              <a:gd name="f32" fmla="+- f28 0 f27"/>
              <a:gd name="f33" fmla="*/ f30 1 f2"/>
              <a:gd name="f34" fmla="*/ f32 1 1550562"/>
              <a:gd name="f35" fmla="*/ f31 1 2545382"/>
              <a:gd name="f36" fmla="*/ 683117 f32 1"/>
              <a:gd name="f37" fmla="*/ 0 f31 1"/>
              <a:gd name="f38" fmla="*/ 1550562 f32 1"/>
              <a:gd name="f39" fmla="*/ 7240 f31 1"/>
              <a:gd name="f40" fmla="*/ 221868 f32 1"/>
              <a:gd name="f41" fmla="*/ 2418735 f31 1"/>
              <a:gd name="f42" fmla="*/ 0 f32 1"/>
              <a:gd name="f43" fmla="*/ 2545382 f31 1"/>
              <a:gd name="f44" fmla="*/ 1500516 f31 1"/>
              <a:gd name="f45" fmla="*/ 102557 f32 1"/>
              <a:gd name="f46" fmla="*/ 1405503 f31 1"/>
              <a:gd name="f47" fmla="*/ 673022 f32 1"/>
              <a:gd name="f48" fmla="*/ 200390 f31 1"/>
              <a:gd name="f49" fmla="+- f33 0 f1"/>
              <a:gd name="f50" fmla="*/ f36 1 1550562"/>
              <a:gd name="f51" fmla="*/ f37 1 2545382"/>
              <a:gd name="f52" fmla="*/ f38 1 1550562"/>
              <a:gd name="f53" fmla="*/ f39 1 2545382"/>
              <a:gd name="f54" fmla="*/ f40 1 1550562"/>
              <a:gd name="f55" fmla="*/ f41 1 2545382"/>
              <a:gd name="f56" fmla="*/ f42 1 1550562"/>
              <a:gd name="f57" fmla="*/ f43 1 2545382"/>
              <a:gd name="f58" fmla="*/ f44 1 2545382"/>
              <a:gd name="f59" fmla="*/ f45 1 1550562"/>
              <a:gd name="f60" fmla="*/ f46 1 2545382"/>
              <a:gd name="f61" fmla="*/ f47 1 1550562"/>
              <a:gd name="f62" fmla="*/ f48 1 2545382"/>
              <a:gd name="f63" fmla="*/ f27 1 f34"/>
              <a:gd name="f64" fmla="*/ f28 1 f34"/>
              <a:gd name="f65" fmla="*/ f27 1 f35"/>
              <a:gd name="f66" fmla="*/ f29 1 f35"/>
              <a:gd name="f67" fmla="*/ f50 1 f34"/>
              <a:gd name="f68" fmla="*/ f51 1 f35"/>
              <a:gd name="f69" fmla="*/ f52 1 f34"/>
              <a:gd name="f70" fmla="*/ f53 1 f35"/>
              <a:gd name="f71" fmla="*/ f54 1 f34"/>
              <a:gd name="f72" fmla="*/ f55 1 f35"/>
              <a:gd name="f73" fmla="*/ f56 1 f34"/>
              <a:gd name="f74" fmla="*/ f57 1 f35"/>
              <a:gd name="f75" fmla="*/ f58 1 f35"/>
              <a:gd name="f76" fmla="*/ f59 1 f34"/>
              <a:gd name="f77" fmla="*/ f60 1 f35"/>
              <a:gd name="f78" fmla="*/ f61 1 f34"/>
              <a:gd name="f79" fmla="*/ f62 1 f35"/>
              <a:gd name="f80" fmla="*/ f63 f25 1"/>
              <a:gd name="f81" fmla="*/ f64 f25 1"/>
              <a:gd name="f82" fmla="*/ f66 f26 1"/>
              <a:gd name="f83" fmla="*/ f65 f26 1"/>
              <a:gd name="f84" fmla="*/ f67 f25 1"/>
              <a:gd name="f85" fmla="*/ f68 f26 1"/>
              <a:gd name="f86" fmla="*/ f69 f25 1"/>
              <a:gd name="f87" fmla="*/ f70 f26 1"/>
              <a:gd name="f88" fmla="*/ f71 f25 1"/>
              <a:gd name="f89" fmla="*/ f72 f26 1"/>
              <a:gd name="f90" fmla="*/ f73 f25 1"/>
              <a:gd name="f91" fmla="*/ f74 f26 1"/>
              <a:gd name="f92" fmla="*/ f75 f26 1"/>
              <a:gd name="f93" fmla="*/ f76 f25 1"/>
              <a:gd name="f94" fmla="*/ f77 f26 1"/>
              <a:gd name="f95" fmla="*/ f78 f25 1"/>
              <a:gd name="f96" fmla="*/ f79 f26 1"/>
            </a:gdLst>
            <a:ahLst/>
            <a:cxnLst>
              <a:cxn ang="3cd4">
                <a:pos x="hc" y="t"/>
              </a:cxn>
              <a:cxn ang="0">
                <a:pos x="r" y="vc"/>
              </a:cxn>
              <a:cxn ang="cd4">
                <a:pos x="hc" y="b"/>
              </a:cxn>
              <a:cxn ang="cd2">
                <a:pos x="l" y="vc"/>
              </a:cxn>
              <a:cxn ang="f49">
                <a:pos x="f84" y="f85"/>
              </a:cxn>
              <a:cxn ang="f49">
                <a:pos x="f86" y="f85"/>
              </a:cxn>
              <a:cxn ang="f49">
                <a:pos x="f86" y="f87"/>
              </a:cxn>
              <a:cxn ang="f49">
                <a:pos x="f88" y="f89"/>
              </a:cxn>
              <a:cxn ang="f49">
                <a:pos x="f90" y="f91"/>
              </a:cxn>
              <a:cxn ang="f49">
                <a:pos x="f90" y="f92"/>
              </a:cxn>
              <a:cxn ang="f49">
                <a:pos x="f93" y="f94"/>
              </a:cxn>
              <a:cxn ang="f49">
                <a:pos x="f95" y="f96"/>
              </a:cxn>
            </a:cxnLst>
            <a:rect l="f80" t="f83" r="f81" b="f82"/>
            <a:pathLst>
              <a:path w="1550562" h="2545382">
                <a:moveTo>
                  <a:pt x="f8" y="f5"/>
                </a:moveTo>
                <a:lnTo>
                  <a:pt x="f6" y="f5"/>
                </a:lnTo>
                <a:lnTo>
                  <a:pt x="f6" y="f9"/>
                </a:lnTo>
                <a:cubicBezTo>
                  <a:pt x="f6" y="f10"/>
                  <a:pt x="f11" y="f12"/>
                  <a:pt x="f13" y="f14"/>
                </a:cubicBezTo>
                <a:lnTo>
                  <a:pt x="f5" y="f7"/>
                </a:lnTo>
                <a:lnTo>
                  <a:pt x="f5" y="f15"/>
                </a:lnTo>
                <a:lnTo>
                  <a:pt x="f16" y="f17"/>
                </a:lnTo>
                <a:cubicBezTo>
                  <a:pt x="f18" y="f19"/>
                  <a:pt x="f20" y="f21"/>
                  <a:pt x="f22" y="f23"/>
                </a:cubicBezTo>
                <a:close/>
              </a:path>
            </a:pathLst>
          </a:custGeom>
          <a:solidFill>
            <a:srgbClr val="AAC3E8"/>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9">
            <a:extLst>
              <a:ext uri="{FF2B5EF4-FFF2-40B4-BE49-F238E27FC236}">
                <a16:creationId xmlns:a16="http://schemas.microsoft.com/office/drawing/2014/main" id="{82E9FF4B-2BC1-F814-4658-61B18713F29B}"/>
              </a:ext>
            </a:extLst>
          </p:cNvPr>
          <p:cNvSpPr/>
          <p:nvPr/>
        </p:nvSpPr>
        <p:spPr>
          <a:xfrm>
            <a:off x="0" y="0"/>
            <a:ext cx="682736" cy="1500045"/>
          </a:xfrm>
          <a:custGeom>
            <a:avLst/>
            <a:gdLst>
              <a:gd name="f0" fmla="val 10800000"/>
              <a:gd name="f1" fmla="val 5400000"/>
              <a:gd name="f2" fmla="val 180"/>
              <a:gd name="f3" fmla="val w"/>
              <a:gd name="f4" fmla="val h"/>
              <a:gd name="f5" fmla="val 0"/>
              <a:gd name="f6" fmla="val 682740"/>
              <a:gd name="f7" fmla="val 1500050"/>
              <a:gd name="f8" fmla="val 672647"/>
              <a:gd name="f9" fmla="val 200357"/>
              <a:gd name="f10" fmla="val 625294"/>
              <a:gd name="f11" fmla="val 667983"/>
              <a:gd name="f12" fmla="val 416256"/>
              <a:gd name="f13" fmla="val 1089101"/>
              <a:gd name="f14" fmla="val 102290"/>
              <a:gd name="f15" fmla="val 1405281"/>
              <a:gd name="f16" fmla="+- 0 0 -90"/>
              <a:gd name="f17" fmla="*/ f3 1 682740"/>
              <a:gd name="f18" fmla="*/ f4 1 1500050"/>
              <a:gd name="f19" fmla="val f5"/>
              <a:gd name="f20" fmla="val f6"/>
              <a:gd name="f21" fmla="val f7"/>
              <a:gd name="f22" fmla="*/ f16 f0 1"/>
              <a:gd name="f23" fmla="+- f21 0 f19"/>
              <a:gd name="f24" fmla="+- f20 0 f19"/>
              <a:gd name="f25" fmla="*/ f22 1 f2"/>
              <a:gd name="f26" fmla="*/ f24 1 682740"/>
              <a:gd name="f27" fmla="*/ f23 1 1500050"/>
              <a:gd name="f28" fmla="*/ 0 f24 1"/>
              <a:gd name="f29" fmla="*/ 0 f23 1"/>
              <a:gd name="f30" fmla="*/ 682740 f24 1"/>
              <a:gd name="f31" fmla="*/ 672647 f24 1"/>
              <a:gd name="f32" fmla="*/ 200357 f23 1"/>
              <a:gd name="f33" fmla="*/ 102290 f24 1"/>
              <a:gd name="f34" fmla="*/ 1405281 f23 1"/>
              <a:gd name="f35" fmla="*/ 1500050 f23 1"/>
              <a:gd name="f36" fmla="+- f25 0 f1"/>
              <a:gd name="f37" fmla="*/ f28 1 682740"/>
              <a:gd name="f38" fmla="*/ f29 1 1500050"/>
              <a:gd name="f39" fmla="*/ f30 1 682740"/>
              <a:gd name="f40" fmla="*/ f31 1 682740"/>
              <a:gd name="f41" fmla="*/ f32 1 1500050"/>
              <a:gd name="f42" fmla="*/ f33 1 682740"/>
              <a:gd name="f43" fmla="*/ f34 1 1500050"/>
              <a:gd name="f44" fmla="*/ f35 1 1500050"/>
              <a:gd name="f45" fmla="*/ f19 1 f26"/>
              <a:gd name="f46" fmla="*/ f20 1 f26"/>
              <a:gd name="f47" fmla="*/ f19 1 f27"/>
              <a:gd name="f48" fmla="*/ f21 1 f27"/>
              <a:gd name="f49" fmla="*/ f37 1 f26"/>
              <a:gd name="f50" fmla="*/ f38 1 f27"/>
              <a:gd name="f51" fmla="*/ f39 1 f26"/>
              <a:gd name="f52" fmla="*/ f40 1 f26"/>
              <a:gd name="f53" fmla="*/ f41 1 f27"/>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7 1"/>
              <a:gd name="f65" fmla="*/ f53 f18 1"/>
              <a:gd name="f66" fmla="*/ f54 f17 1"/>
              <a:gd name="f67" fmla="*/ f55 f18 1"/>
              <a:gd name="f68" fmla="*/ f56 f18 1"/>
            </a:gdLst>
            <a:ahLst/>
            <a:cxnLst>
              <a:cxn ang="3cd4">
                <a:pos x="hc" y="t"/>
              </a:cxn>
              <a:cxn ang="0">
                <a:pos x="r" y="vc"/>
              </a:cxn>
              <a:cxn ang="cd4">
                <a:pos x="hc" y="b"/>
              </a:cxn>
              <a:cxn ang="cd2">
                <a:pos x="l" y="vc"/>
              </a:cxn>
              <a:cxn ang="f36">
                <a:pos x="f61" y="f62"/>
              </a:cxn>
              <a:cxn ang="f36">
                <a:pos x="f63" y="f62"/>
              </a:cxn>
              <a:cxn ang="f36">
                <a:pos x="f64" y="f65"/>
              </a:cxn>
              <a:cxn ang="f36">
                <a:pos x="f66" y="f67"/>
              </a:cxn>
              <a:cxn ang="f36">
                <a:pos x="f61" y="f68"/>
              </a:cxn>
            </a:cxnLst>
            <a:rect l="f57" t="f60" r="f58" b="f59"/>
            <a:pathLst>
              <a:path w="682740" h="1500050">
                <a:moveTo>
                  <a:pt x="f5" y="f5"/>
                </a:moveTo>
                <a:lnTo>
                  <a:pt x="f6" y="f5"/>
                </a:lnTo>
                <a:lnTo>
                  <a:pt x="f8" y="f9"/>
                </a:lnTo>
                <a:cubicBezTo>
                  <a:pt x="f10" y="f11"/>
                  <a:pt x="f12" y="f13"/>
                  <a:pt x="f14" y="f15"/>
                </a:cubicBezTo>
                <a:lnTo>
                  <a:pt x="f5" y="f7"/>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Image 2">
            <a:extLst>
              <a:ext uri="{FF2B5EF4-FFF2-40B4-BE49-F238E27FC236}">
                <a16:creationId xmlns:a16="http://schemas.microsoft.com/office/drawing/2014/main" id="{56C911A4-89F6-8C9C-FE26-F032C6B97F7B}"/>
              </a:ext>
            </a:extLst>
          </p:cNvPr>
          <p:cNvSpPr/>
          <p:nvPr/>
        </p:nvSpPr>
        <p:spPr>
          <a:xfrm>
            <a:off x="170444" y="314187"/>
            <a:ext cx="775018" cy="775018"/>
          </a:xfrm>
          <a:custGeom>
            <a:avLst/>
            <a:gdLst>
              <a:gd name="f0" fmla="val 10800000"/>
              <a:gd name="f1" fmla="val 5400000"/>
              <a:gd name="f2" fmla="val 180"/>
              <a:gd name="f3" fmla="val w"/>
              <a:gd name="f4" fmla="val h"/>
              <a:gd name="f5" fmla="val 0"/>
              <a:gd name="f6" fmla="val 775021"/>
              <a:gd name="f7" fmla="val 387511"/>
              <a:gd name="f8" fmla="val 601527"/>
              <a:gd name="f9" fmla="val 173494"/>
              <a:gd name="f10" fmla="+- 0 0 -90"/>
              <a:gd name="f11" fmla="*/ f3 1 775021"/>
              <a:gd name="f12" fmla="*/ f4 1 775021"/>
              <a:gd name="f13" fmla="val f5"/>
              <a:gd name="f14" fmla="val f6"/>
              <a:gd name="f15" fmla="*/ f10 f0 1"/>
              <a:gd name="f16" fmla="+- f14 0 f13"/>
              <a:gd name="f17" fmla="*/ f15 1 f2"/>
              <a:gd name="f18" fmla="*/ f16 1 775021"/>
              <a:gd name="f19" fmla="*/ 387511 f16 1"/>
              <a:gd name="f20" fmla="*/ 775021 f16 1"/>
              <a:gd name="f21" fmla="*/ 0 f16 1"/>
              <a:gd name="f22" fmla="+- f17 0 f1"/>
              <a:gd name="f23" fmla="*/ f19 1 775021"/>
              <a:gd name="f24" fmla="*/ f20 1 775021"/>
              <a:gd name="f25" fmla="*/ f21 1 775021"/>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2 1"/>
              <a:gd name="f40" fmla="*/ f30 f11 1"/>
            </a:gdLst>
            <a:ahLst/>
            <a:cxnLst>
              <a:cxn ang="3cd4">
                <a:pos x="hc" y="t"/>
              </a:cxn>
              <a:cxn ang="0">
                <a:pos x="r" y="vc"/>
              </a:cxn>
              <a:cxn ang="cd4">
                <a:pos x="hc" y="b"/>
              </a:cxn>
              <a:cxn ang="cd2">
                <a:pos x="l" y="vc"/>
              </a:cxn>
              <a:cxn ang="f22">
                <a:pos x="f35" y="f36"/>
              </a:cxn>
              <a:cxn ang="f22">
                <a:pos x="f37" y="f38"/>
              </a:cxn>
              <a:cxn ang="f22">
                <a:pos x="f35" y="f39"/>
              </a:cxn>
              <a:cxn ang="f22">
                <a:pos x="f40" y="f38"/>
              </a:cxn>
              <a:cxn ang="f22">
                <a:pos x="f35" y="f36"/>
              </a:cxn>
            </a:cxnLst>
            <a:rect l="f31" t="f34" r="f32" b="f33"/>
            <a:pathLst>
              <a:path w="775021" h="775021">
                <a:moveTo>
                  <a:pt x="f7" y="f6"/>
                </a:moveTo>
                <a:cubicBezTo>
                  <a:pt x="f8" y="f6"/>
                  <a:pt x="f6" y="f8"/>
                  <a:pt x="f6" y="f7"/>
                </a:cubicBezTo>
                <a:cubicBezTo>
                  <a:pt x="f6" y="f9"/>
                  <a:pt x="f8" y="f5"/>
                  <a:pt x="f7" y="f5"/>
                </a:cubicBezTo>
                <a:cubicBezTo>
                  <a:pt x="f9" y="f5"/>
                  <a:pt x="f5" y="f9"/>
                  <a:pt x="f5" y="f7"/>
                </a:cubicBezTo>
                <a:cubicBezTo>
                  <a:pt x="f5" y="f8"/>
                  <a:pt x="f9" y="f6"/>
                  <a:pt x="f7" y="f6"/>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Title 1">
            <a:extLst>
              <a:ext uri="{FF2B5EF4-FFF2-40B4-BE49-F238E27FC236}">
                <a16:creationId xmlns:a16="http://schemas.microsoft.com/office/drawing/2014/main" id="{55EFA2B0-1336-62A8-8790-1859AC9E2F43}"/>
              </a:ext>
            </a:extLst>
          </p:cNvPr>
          <p:cNvSpPr txBox="1">
            <a:spLocks noGrp="1"/>
          </p:cNvSpPr>
          <p:nvPr>
            <p:ph type="title"/>
          </p:nvPr>
        </p:nvSpPr>
        <p:spPr>
          <a:xfrm>
            <a:off x="1550566" y="1089214"/>
            <a:ext cx="9879433" cy="980840"/>
          </a:xfrm>
        </p:spPr>
        <p:txBody>
          <a:bodyPr tIns="0" bIns="0" anchorCtr="0"/>
          <a:lstStyle>
            <a:lvl1pPr algn="l">
              <a:lnSpc>
                <a:spcPct val="100000"/>
              </a:lnSpc>
              <a:defRPr sz="3600"/>
            </a:lvl1pPr>
          </a:lstStyle>
          <a:p>
            <a:pPr lvl="0"/>
            <a:r>
              <a:rPr lang="en-US"/>
              <a:t>Click to add title</a:t>
            </a:r>
          </a:p>
        </p:txBody>
      </p:sp>
      <p:sp>
        <p:nvSpPr>
          <p:cNvPr id="6" name="Text Placeholder 54">
            <a:extLst>
              <a:ext uri="{FF2B5EF4-FFF2-40B4-BE49-F238E27FC236}">
                <a16:creationId xmlns:a16="http://schemas.microsoft.com/office/drawing/2014/main" id="{DD3997FF-71E7-E57D-1C66-9E9BA3A47F70}"/>
              </a:ext>
            </a:extLst>
          </p:cNvPr>
          <p:cNvSpPr txBox="1">
            <a:spLocks noGrp="1"/>
          </p:cNvSpPr>
          <p:nvPr>
            <p:ph type="body" idx="4294967295"/>
          </p:nvPr>
        </p:nvSpPr>
        <p:spPr>
          <a:xfrm>
            <a:off x="1550566" y="2331957"/>
            <a:ext cx="2975219" cy="3704261"/>
          </a:xfrm>
        </p:spPr>
        <p:txBody>
          <a:bodyPr tIns="0" bIns="0">
            <a:noAutofit/>
          </a:bodyPr>
          <a:lstStyle>
            <a:lvl1pPr marL="0" indent="0">
              <a:spcBef>
                <a:spcPts val="0"/>
              </a:spcBef>
              <a:spcAft>
                <a:spcPts val="1200"/>
              </a:spcAft>
              <a:buNone/>
              <a:defRPr sz="1800"/>
            </a:lvl1pPr>
          </a:lstStyle>
          <a:p>
            <a:pPr lvl="0"/>
            <a:r>
              <a:rPr lang="en-US"/>
              <a:t>Click to add subtitle</a:t>
            </a:r>
          </a:p>
        </p:txBody>
      </p:sp>
      <p:sp>
        <p:nvSpPr>
          <p:cNvPr id="7" name="Content Placeholder 2">
            <a:extLst>
              <a:ext uri="{FF2B5EF4-FFF2-40B4-BE49-F238E27FC236}">
                <a16:creationId xmlns:a16="http://schemas.microsoft.com/office/drawing/2014/main" id="{D9AB8296-A9CE-5EC2-EBE3-DCC38A272FF2}"/>
              </a:ext>
            </a:extLst>
          </p:cNvPr>
          <p:cNvSpPr txBox="1">
            <a:spLocks noGrp="1"/>
          </p:cNvSpPr>
          <p:nvPr>
            <p:ph idx="4294967295"/>
          </p:nvPr>
        </p:nvSpPr>
        <p:spPr>
          <a:xfrm>
            <a:off x="5087154" y="2331793"/>
            <a:ext cx="6345890" cy="3721818"/>
          </a:xfrm>
        </p:spPr>
        <p:txBody>
          <a:bodyPr/>
          <a:lstStyle>
            <a:lvl1pPr>
              <a:defRPr sz="1800"/>
            </a:lvl1pPr>
            <a:lvl2pPr>
              <a:defRPr sz="1800"/>
            </a:lvl2pPr>
            <a:lvl3pPr>
              <a:defRPr sz="1800"/>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a:extLst>
              <a:ext uri="{FF2B5EF4-FFF2-40B4-BE49-F238E27FC236}">
                <a16:creationId xmlns:a16="http://schemas.microsoft.com/office/drawing/2014/main" id="{8E5FC1F7-1C05-4406-645D-2F4BEC218D3B}"/>
              </a:ext>
            </a:extLst>
          </p:cNvPr>
          <p:cNvSpPr txBox="1">
            <a:spLocks noGrp="1"/>
          </p:cNvSpPr>
          <p:nvPr>
            <p:ph type="sldNum" sz="quarter" idx="8"/>
          </p:nvPr>
        </p:nvSpPr>
        <p:spPr>
          <a:xfrm>
            <a:off x="10358432" y="457200"/>
            <a:ext cx="1067589" cy="471492"/>
          </a:xfrm>
        </p:spPr>
        <p:txBody>
          <a:bodyPr/>
          <a:lstStyle>
            <a:lvl1pPr>
              <a:defRPr sz="1600">
                <a:latin typeface="Arial Black"/>
              </a:defRPr>
            </a:lvl1pPr>
          </a:lstStyle>
          <a:p>
            <a:pPr lvl="0"/>
            <a:fld id="{05649A90-246D-2749-86C3-350A619507F4}" type="slidenum">
              <a:t>‹#›</a:t>
            </a:fld>
            <a:endParaRPr lang="en-US"/>
          </a:p>
        </p:txBody>
      </p:sp>
    </p:spTree>
    <p:extLst>
      <p:ext uri="{BB962C8B-B14F-4D97-AF65-F5344CB8AC3E}">
        <p14:creationId xmlns:p14="http://schemas.microsoft.com/office/powerpoint/2010/main" val="35040328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ummary 3">
    <p:spTree>
      <p:nvGrpSpPr>
        <p:cNvPr id="1" name=""/>
        <p:cNvGrpSpPr/>
        <p:nvPr/>
      </p:nvGrpSpPr>
      <p:grpSpPr>
        <a:xfrm>
          <a:off x="0" y="0"/>
          <a:ext cx="0" cy="0"/>
          <a:chOff x="0" y="0"/>
          <a:chExt cx="0" cy="0"/>
        </a:xfrm>
      </p:grpSpPr>
      <p:pic>
        <p:nvPicPr>
          <p:cNvPr id="2" name="Graphic 28">
            <a:extLst>
              <a:ext uri="{FF2B5EF4-FFF2-40B4-BE49-F238E27FC236}">
                <a16:creationId xmlns:a16="http://schemas.microsoft.com/office/drawing/2014/main" id="{E7CEB957-B75A-6EC1-676C-443301D0872E}"/>
              </a:ext>
            </a:extLst>
          </p:cNvPr>
          <p:cNvPicPr>
            <a:picLocks noChangeAspect="1"/>
          </p:cNvPicPr>
          <p:nvPr/>
        </p:nvPicPr>
        <p:blipFill>
          <a:blip r:embed="rId2">
            <a:extLst>
              <a:ext uri="{96DAC541-7B7A-43D3-8B79-37D633B846F1}">
                <asvg:svgBlip xmlns:asvg="http://schemas.microsoft.com/office/drawing/2016/SVG/main" r:embed="rId3"/>
              </a:ext>
            </a:extLst>
          </a:blip>
          <a:srcRect t="7200"/>
          <a:stretch>
            <a:fillRect/>
          </a:stretch>
        </p:blipFill>
        <p:spPr>
          <a:xfrm>
            <a:off x="0" y="0"/>
            <a:ext cx="443346" cy="6856024"/>
          </a:xfrm>
          <a:prstGeom prst="rect">
            <a:avLst/>
          </a:prstGeom>
          <a:noFill/>
          <a:ln cap="flat">
            <a:noFill/>
          </a:ln>
        </p:spPr>
      </p:pic>
      <p:sp>
        <p:nvSpPr>
          <p:cNvPr id="3" name="Title 1">
            <a:extLst>
              <a:ext uri="{FF2B5EF4-FFF2-40B4-BE49-F238E27FC236}">
                <a16:creationId xmlns:a16="http://schemas.microsoft.com/office/drawing/2014/main" id="{F988F585-2FD2-F80E-EBE8-A9E7D58874DC}"/>
              </a:ext>
            </a:extLst>
          </p:cNvPr>
          <p:cNvSpPr txBox="1">
            <a:spLocks noGrp="1"/>
          </p:cNvSpPr>
          <p:nvPr>
            <p:ph type="title"/>
          </p:nvPr>
        </p:nvSpPr>
        <p:spPr>
          <a:xfrm>
            <a:off x="1550566" y="1057275"/>
            <a:ext cx="9875465" cy="999750"/>
          </a:xfrm>
        </p:spPr>
        <p:txBody>
          <a:bodyPr tIns="0" bIns="0" anchorCtr="0"/>
          <a:lstStyle>
            <a:lvl1pPr algn="l">
              <a:lnSpc>
                <a:spcPct val="100000"/>
              </a:lnSpc>
              <a:defRPr sz="3600"/>
            </a:lvl1pPr>
          </a:lstStyle>
          <a:p>
            <a:pPr lvl="0"/>
            <a:r>
              <a:rPr lang="en-US"/>
              <a:t>Click to add title</a:t>
            </a:r>
          </a:p>
        </p:txBody>
      </p:sp>
      <p:sp>
        <p:nvSpPr>
          <p:cNvPr id="4" name="Freeform 48">
            <a:extLst>
              <a:ext uri="{FF2B5EF4-FFF2-40B4-BE49-F238E27FC236}">
                <a16:creationId xmlns:a16="http://schemas.microsoft.com/office/drawing/2014/main" id="{72EDF1C8-2E0C-01A0-705D-577DD57F52F7}"/>
              </a:ext>
            </a:extLst>
          </p:cNvPr>
          <p:cNvSpPr/>
          <p:nvPr/>
        </p:nvSpPr>
        <p:spPr>
          <a:xfrm flipH="1" flipV="1">
            <a:off x="0" y="4420136"/>
            <a:ext cx="1293235" cy="2437863"/>
          </a:xfrm>
          <a:custGeom>
            <a:avLst/>
            <a:gdLst>
              <a:gd name="f0" fmla="val 10800000"/>
              <a:gd name="f1" fmla="val 5400000"/>
              <a:gd name="f2" fmla="val 180"/>
              <a:gd name="f3" fmla="val w"/>
              <a:gd name="f4" fmla="val h"/>
              <a:gd name="f5" fmla="val 0"/>
              <a:gd name="f6" fmla="val 1293237"/>
              <a:gd name="f7" fmla="val 2437866"/>
              <a:gd name="f8" fmla="val 1292465"/>
              <a:gd name="f9" fmla="val 2437373"/>
              <a:gd name="f10" fmla="val 511725"/>
              <a:gd name="f11" fmla="val 1903845"/>
              <a:gd name="f12" fmla="val 1011184"/>
              <a:gd name="f13" fmla="+- 0 0 -90"/>
              <a:gd name="f14" fmla="*/ f3 1 1293237"/>
              <a:gd name="f15" fmla="*/ f4 1 2437866"/>
              <a:gd name="f16" fmla="val f5"/>
              <a:gd name="f17" fmla="val f6"/>
              <a:gd name="f18" fmla="val f7"/>
              <a:gd name="f19" fmla="*/ f13 f0 1"/>
              <a:gd name="f20" fmla="+- f18 0 f16"/>
              <a:gd name="f21" fmla="+- f17 0 f16"/>
              <a:gd name="f22" fmla="*/ f19 1 f2"/>
              <a:gd name="f23" fmla="*/ f21 1 1293237"/>
              <a:gd name="f24" fmla="*/ f20 1 2437866"/>
              <a:gd name="f25" fmla="*/ 1293237 f21 1"/>
              <a:gd name="f26" fmla="*/ 2437866 f20 1"/>
              <a:gd name="f27" fmla="*/ 1292465 f21 1"/>
              <a:gd name="f28" fmla="*/ 2437373 f20 1"/>
              <a:gd name="f29" fmla="*/ 0 f21 1"/>
              <a:gd name="f30" fmla="*/ 0 f20 1"/>
              <a:gd name="f31" fmla="+- f22 0 f1"/>
              <a:gd name="f32" fmla="*/ f25 1 1293237"/>
              <a:gd name="f33" fmla="*/ f26 1 2437866"/>
              <a:gd name="f34" fmla="*/ f27 1 1293237"/>
              <a:gd name="f35" fmla="*/ f28 1 2437866"/>
              <a:gd name="f36" fmla="*/ f29 1 1293237"/>
              <a:gd name="f37" fmla="*/ f30 1 2437866"/>
              <a:gd name="f38" fmla="*/ f16 1 f23"/>
              <a:gd name="f39" fmla="*/ f17 1 f23"/>
              <a:gd name="f40" fmla="*/ f16 1 f24"/>
              <a:gd name="f41" fmla="*/ f18 1 f24"/>
              <a:gd name="f42" fmla="*/ f32 1 f23"/>
              <a:gd name="f43" fmla="*/ f33 1 f24"/>
              <a:gd name="f44" fmla="*/ f34 1 f23"/>
              <a:gd name="f45" fmla="*/ f35 1 f24"/>
              <a:gd name="f46" fmla="*/ f36 1 f23"/>
              <a:gd name="f47" fmla="*/ f37 1 f24"/>
              <a:gd name="f48" fmla="*/ f38 f14 1"/>
              <a:gd name="f49" fmla="*/ f39 f14 1"/>
              <a:gd name="f50" fmla="*/ f41 f15 1"/>
              <a:gd name="f51" fmla="*/ f40 f15 1"/>
              <a:gd name="f52" fmla="*/ f42 f14 1"/>
              <a:gd name="f53" fmla="*/ f43 f15 1"/>
              <a:gd name="f54" fmla="*/ f44 f14 1"/>
              <a:gd name="f55" fmla="*/ f45 f15 1"/>
              <a:gd name="f56" fmla="*/ f46 f14 1"/>
              <a:gd name="f57" fmla="*/ f47 f15 1"/>
            </a:gdLst>
            <a:ahLst/>
            <a:cxnLst>
              <a:cxn ang="3cd4">
                <a:pos x="hc" y="t"/>
              </a:cxn>
              <a:cxn ang="0">
                <a:pos x="r" y="vc"/>
              </a:cxn>
              <a:cxn ang="cd4">
                <a:pos x="hc" y="b"/>
              </a:cxn>
              <a:cxn ang="cd2">
                <a:pos x="l" y="vc"/>
              </a:cxn>
              <a:cxn ang="f31">
                <a:pos x="f52" y="f53"/>
              </a:cxn>
              <a:cxn ang="f31">
                <a:pos x="f54" y="f55"/>
              </a:cxn>
              <a:cxn ang="f31">
                <a:pos x="f56" y="f57"/>
              </a:cxn>
              <a:cxn ang="f31">
                <a:pos x="f52" y="f57"/>
              </a:cxn>
            </a:cxnLst>
            <a:rect l="f48" t="f51" r="f49" b="f50"/>
            <a:pathLst>
              <a:path w="1293237" h="2437866">
                <a:moveTo>
                  <a:pt x="f6" y="f7"/>
                </a:moveTo>
                <a:lnTo>
                  <a:pt x="f8" y="f9"/>
                </a:lnTo>
                <a:cubicBezTo>
                  <a:pt x="f10" y="f11"/>
                  <a:pt x="f5" y="f12"/>
                  <a:pt x="f5" y="f5"/>
                </a:cubicBezTo>
                <a:lnTo>
                  <a:pt x="f6" y="f5"/>
                </a:lnTo>
                <a:close/>
              </a:path>
            </a:pathLst>
          </a:custGeom>
          <a:solidFill>
            <a:srgbClr val="F5CDCE"/>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Content Placeholder 3">
            <a:extLst>
              <a:ext uri="{FF2B5EF4-FFF2-40B4-BE49-F238E27FC236}">
                <a16:creationId xmlns:a16="http://schemas.microsoft.com/office/drawing/2014/main" id="{84B1B978-9162-75D3-CE70-24E077D486FE}"/>
              </a:ext>
            </a:extLst>
          </p:cNvPr>
          <p:cNvSpPr txBox="1">
            <a:spLocks noGrp="1"/>
          </p:cNvSpPr>
          <p:nvPr>
            <p:ph idx="4294967295"/>
          </p:nvPr>
        </p:nvSpPr>
        <p:spPr>
          <a:xfrm>
            <a:off x="1550566" y="2303026"/>
            <a:ext cx="5829144" cy="3961592"/>
          </a:xfrm>
        </p:spPr>
        <p:txBody>
          <a:bodyPr tIns="0" bIns="0"/>
          <a:lstStyle>
            <a:lvl1pPr>
              <a:spcBef>
                <a:spcPts val="1000"/>
              </a:spcBef>
              <a:defRPr sz="1800"/>
            </a:lvl1pPr>
            <a:lvl2pPr>
              <a:spcBef>
                <a:spcPts val="1000"/>
              </a:spcBef>
              <a:defRPr sz="1800"/>
            </a:lvl2pPr>
            <a:lvl3pPr>
              <a:spcBef>
                <a:spcPts val="1000"/>
              </a:spcBef>
              <a:defRPr sz="1800"/>
            </a:lvl3pPr>
            <a:lvl4pPr>
              <a:spcBef>
                <a:spcPts val="1000"/>
              </a:spcBef>
              <a:defRPr/>
            </a:lvl4pPr>
            <a:lvl5pPr>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E73CF0F1-F944-9B3D-6A92-6A951406520C}"/>
              </a:ext>
            </a:extLst>
          </p:cNvPr>
          <p:cNvSpPr txBox="1">
            <a:spLocks noGrp="1"/>
          </p:cNvSpPr>
          <p:nvPr>
            <p:ph idx="4294967295"/>
          </p:nvPr>
        </p:nvSpPr>
        <p:spPr>
          <a:xfrm>
            <a:off x="7940841" y="2303026"/>
            <a:ext cx="3485180" cy="3961592"/>
          </a:xfrm>
        </p:spPr>
        <p:txBody>
          <a:bodyPr tIns="0" bIns="0"/>
          <a:lstStyle>
            <a:lvl1pPr>
              <a:spcBef>
                <a:spcPts val="1000"/>
              </a:spcBef>
              <a:defRPr sz="1800"/>
            </a:lvl1pPr>
            <a:lvl2pPr>
              <a:spcBef>
                <a:spcPts val="1000"/>
              </a:spcBef>
              <a:defRPr sz="1800"/>
            </a:lvl2pPr>
            <a:lvl3pPr>
              <a:spcBef>
                <a:spcPts val="1000"/>
              </a:spcBef>
              <a:defRPr sz="1800"/>
            </a:lvl3pPr>
            <a:lvl4pPr>
              <a:spcBef>
                <a:spcPts val="1000"/>
              </a:spcBef>
              <a:defRPr/>
            </a:lvl4pPr>
            <a:lvl5pPr>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a:extLst>
              <a:ext uri="{FF2B5EF4-FFF2-40B4-BE49-F238E27FC236}">
                <a16:creationId xmlns:a16="http://schemas.microsoft.com/office/drawing/2014/main" id="{CAF98506-B746-33F6-6580-44856DEAEE49}"/>
              </a:ext>
            </a:extLst>
          </p:cNvPr>
          <p:cNvSpPr txBox="1">
            <a:spLocks noGrp="1"/>
          </p:cNvSpPr>
          <p:nvPr>
            <p:ph type="sldNum" sz="quarter" idx="8"/>
          </p:nvPr>
        </p:nvSpPr>
        <p:spPr>
          <a:xfrm>
            <a:off x="10438479" y="457200"/>
            <a:ext cx="987552" cy="471492"/>
          </a:xfrm>
        </p:spPr>
        <p:txBody>
          <a:bodyPr/>
          <a:lstStyle>
            <a:lvl1pPr>
              <a:defRPr sz="1600">
                <a:latin typeface="Arial Black"/>
              </a:defRPr>
            </a:lvl1pPr>
          </a:lstStyle>
          <a:p>
            <a:pPr lvl="0"/>
            <a:fld id="{3CDA5322-705B-3B4E-A5D9-F38ABDA4C380}" type="slidenum">
              <a:t>‹#›</a:t>
            </a:fld>
            <a:endParaRPr lang="en-US"/>
          </a:p>
        </p:txBody>
      </p:sp>
      <p:pic>
        <p:nvPicPr>
          <p:cNvPr id="8" name="Graphic 42">
            <a:extLst>
              <a:ext uri="{FF2B5EF4-FFF2-40B4-BE49-F238E27FC236}">
                <a16:creationId xmlns:a16="http://schemas.microsoft.com/office/drawing/2014/main" id="{E6060EE5-5083-CBD7-3E7A-F0650544D984}"/>
              </a:ext>
            </a:extLst>
          </p:cNvPr>
          <p:cNvPicPr>
            <a:picLocks noChangeAspect="1"/>
          </p:cNvPicPr>
          <p:nvPr/>
        </p:nvPicPr>
        <p:blipFill>
          <a:blip r:embed="rId2">
            <a:extLst>
              <a:ext uri="{96DAC541-7B7A-43D3-8B79-37D633B846F1}">
                <asvg:svgBlip xmlns:asvg="http://schemas.microsoft.com/office/drawing/2016/SVG/main" r:embed="rId3"/>
              </a:ext>
            </a:extLst>
          </a:blip>
          <a:srcRect t="7200"/>
          <a:stretch>
            <a:fillRect/>
          </a:stretch>
        </p:blipFill>
        <p:spPr>
          <a:xfrm rot="5400013">
            <a:off x="6072635" y="-5676015"/>
            <a:ext cx="443346" cy="11795375"/>
          </a:xfrm>
          <a:prstGeom prst="rect">
            <a:avLst/>
          </a:prstGeom>
          <a:noFill/>
          <a:ln cap="flat">
            <a:noFill/>
          </a:ln>
        </p:spPr>
      </p:pic>
      <p:pic>
        <p:nvPicPr>
          <p:cNvPr id="9" name="Graphic 53">
            <a:extLst>
              <a:ext uri="{FF2B5EF4-FFF2-40B4-BE49-F238E27FC236}">
                <a16:creationId xmlns:a16="http://schemas.microsoft.com/office/drawing/2014/main" id="{5DEDCAB6-B19B-A466-75B4-EE966BD393AD}"/>
              </a:ext>
            </a:extLst>
          </p:cNvPr>
          <p:cNvPicPr>
            <a:picLocks noChangeAspect="1"/>
          </p:cNvPicPr>
          <p:nvPr/>
        </p:nvPicPr>
        <p:blipFill>
          <a:blip r:embed="rId4">
            <a:extLst>
              <a:ext uri="{96DAC541-7B7A-43D3-8B79-37D633B846F1}">
                <asvg:svgBlip xmlns:asvg="http://schemas.microsoft.com/office/drawing/2016/SVG/main" r:embed="rId5"/>
              </a:ext>
            </a:extLst>
          </a:blip>
          <a:srcRect t="11459" r="10872"/>
          <a:stretch>
            <a:fillRect/>
          </a:stretch>
        </p:blipFill>
        <p:spPr>
          <a:xfrm rot="16200004">
            <a:off x="-6442" y="6450"/>
            <a:ext cx="1961250" cy="1948366"/>
          </a:xfrm>
          <a:prstGeom prst="rect">
            <a:avLst/>
          </a:prstGeom>
          <a:noFill/>
          <a:ln cap="flat">
            <a:noFill/>
          </a:ln>
        </p:spPr>
      </p:pic>
      <p:sp>
        <p:nvSpPr>
          <p:cNvPr id="10" name="Image 2">
            <a:extLst>
              <a:ext uri="{FF2B5EF4-FFF2-40B4-BE49-F238E27FC236}">
                <a16:creationId xmlns:a16="http://schemas.microsoft.com/office/drawing/2014/main" id="{EFD2EDA0-1040-587E-F556-011687F73B23}"/>
              </a:ext>
            </a:extLst>
          </p:cNvPr>
          <p:cNvSpPr/>
          <p:nvPr/>
        </p:nvSpPr>
        <p:spPr>
          <a:xfrm>
            <a:off x="396630" y="4929576"/>
            <a:ext cx="775018" cy="775018"/>
          </a:xfrm>
          <a:custGeom>
            <a:avLst/>
            <a:gdLst>
              <a:gd name="f0" fmla="val 10800000"/>
              <a:gd name="f1" fmla="val 5400000"/>
              <a:gd name="f2" fmla="val 180"/>
              <a:gd name="f3" fmla="val w"/>
              <a:gd name="f4" fmla="val h"/>
              <a:gd name="f5" fmla="val 0"/>
              <a:gd name="f6" fmla="val 775021"/>
              <a:gd name="f7" fmla="val 387511"/>
              <a:gd name="f8" fmla="val 601527"/>
              <a:gd name="f9" fmla="val 173494"/>
              <a:gd name="f10" fmla="+- 0 0 -90"/>
              <a:gd name="f11" fmla="*/ f3 1 775021"/>
              <a:gd name="f12" fmla="*/ f4 1 775021"/>
              <a:gd name="f13" fmla="val f5"/>
              <a:gd name="f14" fmla="val f6"/>
              <a:gd name="f15" fmla="*/ f10 f0 1"/>
              <a:gd name="f16" fmla="+- f14 0 f13"/>
              <a:gd name="f17" fmla="*/ f15 1 f2"/>
              <a:gd name="f18" fmla="*/ f16 1 775021"/>
              <a:gd name="f19" fmla="*/ 387511 f16 1"/>
              <a:gd name="f20" fmla="*/ 775021 f16 1"/>
              <a:gd name="f21" fmla="*/ 0 f16 1"/>
              <a:gd name="f22" fmla="+- f17 0 f1"/>
              <a:gd name="f23" fmla="*/ f19 1 775021"/>
              <a:gd name="f24" fmla="*/ f20 1 775021"/>
              <a:gd name="f25" fmla="*/ f21 1 775021"/>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2 1"/>
              <a:gd name="f40" fmla="*/ f30 f11 1"/>
            </a:gdLst>
            <a:ahLst/>
            <a:cxnLst>
              <a:cxn ang="3cd4">
                <a:pos x="hc" y="t"/>
              </a:cxn>
              <a:cxn ang="0">
                <a:pos x="r" y="vc"/>
              </a:cxn>
              <a:cxn ang="cd4">
                <a:pos x="hc" y="b"/>
              </a:cxn>
              <a:cxn ang="cd2">
                <a:pos x="l" y="vc"/>
              </a:cxn>
              <a:cxn ang="f22">
                <a:pos x="f35" y="f36"/>
              </a:cxn>
              <a:cxn ang="f22">
                <a:pos x="f37" y="f38"/>
              </a:cxn>
              <a:cxn ang="f22">
                <a:pos x="f35" y="f39"/>
              </a:cxn>
              <a:cxn ang="f22">
                <a:pos x="f40" y="f38"/>
              </a:cxn>
              <a:cxn ang="f22">
                <a:pos x="f35" y="f36"/>
              </a:cxn>
            </a:cxnLst>
            <a:rect l="f31" t="f34" r="f32" b="f33"/>
            <a:pathLst>
              <a:path w="775021" h="775021">
                <a:moveTo>
                  <a:pt x="f7" y="f6"/>
                </a:moveTo>
                <a:cubicBezTo>
                  <a:pt x="f8" y="f6"/>
                  <a:pt x="f6" y="f8"/>
                  <a:pt x="f6" y="f7"/>
                </a:cubicBezTo>
                <a:cubicBezTo>
                  <a:pt x="f6" y="f9"/>
                  <a:pt x="f8" y="f5"/>
                  <a:pt x="f7" y="f5"/>
                </a:cubicBezTo>
                <a:cubicBezTo>
                  <a:pt x="f9" y="f5"/>
                  <a:pt x="f5" y="f9"/>
                  <a:pt x="f5" y="f7"/>
                </a:cubicBezTo>
                <a:cubicBezTo>
                  <a:pt x="f5" y="f8"/>
                  <a:pt x="f9" y="f6"/>
                  <a:pt x="f7" y="f6"/>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Tree>
    <p:extLst>
      <p:ext uri="{BB962C8B-B14F-4D97-AF65-F5344CB8AC3E}">
        <p14:creationId xmlns:p14="http://schemas.microsoft.com/office/powerpoint/2010/main" val="27610774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92322083-497D-69A0-E883-2D23A0531538}"/>
              </a:ext>
            </a:extLst>
          </p:cNvPr>
          <p:cNvSpPr/>
          <p:nvPr/>
        </p:nvSpPr>
        <p:spPr>
          <a:xfrm>
            <a:off x="-24067" y="0"/>
            <a:ext cx="12216063" cy="3467103"/>
          </a:xfrm>
          <a:prstGeom prst="rect">
            <a:avLst/>
          </a:prstGeom>
          <a:solidFill>
            <a:srgbClr val="AAC3E8"/>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50" b="0" i="0" u="none" strike="noStrike" kern="1200" cap="none" spc="0" baseline="0">
              <a:solidFill>
                <a:srgbClr val="FDFAF6"/>
              </a:solidFill>
              <a:uFillTx/>
              <a:latin typeface="Sabon Next LT"/>
            </a:endParaRPr>
          </a:p>
        </p:txBody>
      </p:sp>
      <p:sp>
        <p:nvSpPr>
          <p:cNvPr id="3" name="Rectangle 33">
            <a:extLst>
              <a:ext uri="{FF2B5EF4-FFF2-40B4-BE49-F238E27FC236}">
                <a16:creationId xmlns:a16="http://schemas.microsoft.com/office/drawing/2014/main" id="{BFB788A2-F3C6-DCBD-7FDB-372AF4EB88A0}"/>
              </a:ext>
            </a:extLst>
          </p:cNvPr>
          <p:cNvSpPr/>
          <p:nvPr/>
        </p:nvSpPr>
        <p:spPr>
          <a:xfrm>
            <a:off x="443346" y="420495"/>
            <a:ext cx="11305312" cy="6026728"/>
          </a:xfrm>
          <a:prstGeom prst="rect">
            <a:avLst/>
          </a:prstGeom>
          <a:solidFill>
            <a:srgbClr val="FDFAF6"/>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FDFAF6"/>
              </a:solidFill>
              <a:uFillTx/>
              <a:latin typeface="Sabon Next LT"/>
            </a:endParaRPr>
          </a:p>
        </p:txBody>
      </p:sp>
      <p:sp>
        <p:nvSpPr>
          <p:cNvPr id="4" name="Title 1">
            <a:extLst>
              <a:ext uri="{FF2B5EF4-FFF2-40B4-BE49-F238E27FC236}">
                <a16:creationId xmlns:a16="http://schemas.microsoft.com/office/drawing/2014/main" id="{3A0A03B5-3AF0-6411-0392-0684131D553E}"/>
              </a:ext>
            </a:extLst>
          </p:cNvPr>
          <p:cNvSpPr txBox="1">
            <a:spLocks noGrp="1"/>
          </p:cNvSpPr>
          <p:nvPr>
            <p:ph type="title"/>
          </p:nvPr>
        </p:nvSpPr>
        <p:spPr>
          <a:xfrm>
            <a:off x="914400" y="1057275"/>
            <a:ext cx="10511631" cy="1012789"/>
          </a:xfrm>
        </p:spPr>
        <p:txBody>
          <a:bodyPr tIns="0" bIns="0"/>
          <a:lstStyle>
            <a:lvl1pPr>
              <a:lnSpc>
                <a:spcPct val="100000"/>
              </a:lnSpc>
              <a:defRPr sz="3600"/>
            </a:lvl1pPr>
          </a:lstStyle>
          <a:p>
            <a:pPr lvl="0"/>
            <a:r>
              <a:rPr lang="en-US"/>
              <a:t>Click to add title</a:t>
            </a:r>
          </a:p>
        </p:txBody>
      </p:sp>
      <p:sp>
        <p:nvSpPr>
          <p:cNvPr id="5" name="Content Placeholder 5">
            <a:extLst>
              <a:ext uri="{FF2B5EF4-FFF2-40B4-BE49-F238E27FC236}">
                <a16:creationId xmlns:a16="http://schemas.microsoft.com/office/drawing/2014/main" id="{3250B93C-1716-8932-7AB5-FCE0DEEF5D98}"/>
              </a:ext>
            </a:extLst>
          </p:cNvPr>
          <p:cNvSpPr txBox="1">
            <a:spLocks noGrp="1"/>
          </p:cNvSpPr>
          <p:nvPr>
            <p:ph idx="4294967295"/>
          </p:nvPr>
        </p:nvSpPr>
        <p:spPr>
          <a:xfrm>
            <a:off x="914400" y="2316065"/>
            <a:ext cx="10511631" cy="3948552"/>
          </a:xfrm>
        </p:spPr>
        <p:txBody>
          <a:bodyPr tIns="91440" bIns="91440"/>
          <a:lstStyle>
            <a:lvl1pPr>
              <a:spcBef>
                <a:spcPts val="1000"/>
              </a:spcBef>
              <a:defRPr sz="1800"/>
            </a:lvl1pPr>
            <a:lvl2pPr>
              <a:spcBef>
                <a:spcPts val="1000"/>
              </a:spcBef>
              <a:defRPr sz="1800"/>
            </a:lvl2pPr>
            <a:lvl3pPr>
              <a:spcBef>
                <a:spcPts val="1000"/>
              </a:spcBef>
              <a:defRPr sz="1800"/>
            </a:lvl3pPr>
            <a:lvl4pPr>
              <a:spcBef>
                <a:spcPts val="1000"/>
              </a:spcBef>
              <a:defRPr/>
            </a:lvl4pPr>
            <a:lvl5pPr>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2F0BF2B4-5B77-91D1-FC5B-2B36036240F6}"/>
              </a:ext>
            </a:extLst>
          </p:cNvPr>
          <p:cNvSpPr txBox="1">
            <a:spLocks noGrp="1"/>
          </p:cNvSpPr>
          <p:nvPr>
            <p:ph type="sldNum" sz="quarter" idx="8"/>
          </p:nvPr>
        </p:nvSpPr>
        <p:spPr>
          <a:xfrm>
            <a:off x="10358432" y="457200"/>
            <a:ext cx="1067589" cy="471492"/>
          </a:xfrm>
        </p:spPr>
        <p:txBody>
          <a:bodyPr/>
          <a:lstStyle>
            <a:lvl1pPr>
              <a:defRPr sz="1600">
                <a:latin typeface="Arial Black"/>
              </a:defRPr>
            </a:lvl1pPr>
          </a:lstStyle>
          <a:p>
            <a:pPr lvl="0"/>
            <a:fld id="{16987A7B-8FD8-C943-ABAD-8E49123EFF24}" type="slidenum">
              <a:t>‹#›</a:t>
            </a:fld>
            <a:endParaRPr lang="en-US"/>
          </a:p>
        </p:txBody>
      </p:sp>
    </p:spTree>
    <p:extLst>
      <p:ext uri="{BB962C8B-B14F-4D97-AF65-F5344CB8AC3E}">
        <p14:creationId xmlns:p14="http://schemas.microsoft.com/office/powerpoint/2010/main" val="1997775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Pr>
        <a:solidFill>
          <a:srgbClr val="1F2C8F"/>
        </a:solidFill>
        <a:effectLst/>
      </p:bgPr>
    </p:bg>
    <p:spTree>
      <p:nvGrpSpPr>
        <p:cNvPr id="1" name=""/>
        <p:cNvGrpSpPr/>
        <p:nvPr/>
      </p:nvGrpSpPr>
      <p:grpSpPr>
        <a:xfrm>
          <a:off x="0" y="0"/>
          <a:ext cx="0" cy="0"/>
          <a:chOff x="0" y="0"/>
          <a:chExt cx="0" cy="0"/>
        </a:xfrm>
      </p:grpSpPr>
      <p:sp>
        <p:nvSpPr>
          <p:cNvPr id="2" name="Freeform: Shape 12">
            <a:extLst>
              <a:ext uri="{FF2B5EF4-FFF2-40B4-BE49-F238E27FC236}">
                <a16:creationId xmlns:a16="http://schemas.microsoft.com/office/drawing/2014/main" id="{6B022AB2-D060-6770-30F0-1968CDC2E566}"/>
              </a:ext>
            </a:extLst>
          </p:cNvPr>
          <p:cNvSpPr/>
          <p:nvPr/>
        </p:nvSpPr>
        <p:spPr>
          <a:xfrm>
            <a:off x="0" y="0"/>
            <a:ext cx="8948739" cy="6858000"/>
          </a:xfrm>
          <a:custGeom>
            <a:avLst/>
            <a:gdLst>
              <a:gd name="f0" fmla="val 10800000"/>
              <a:gd name="f1" fmla="val 5400000"/>
              <a:gd name="f2" fmla="val 180"/>
              <a:gd name="f3" fmla="val w"/>
              <a:gd name="f4" fmla="val h"/>
              <a:gd name="f5" fmla="val 0"/>
              <a:gd name="f6" fmla="val 8948738"/>
              <a:gd name="f7" fmla="val 6858000"/>
              <a:gd name="f8" fmla="val 5932941"/>
              <a:gd name="f9" fmla="val 6047310"/>
              <a:gd name="f10" fmla="val 14613"/>
              <a:gd name="f11" fmla="val 7690210"/>
              <a:gd name="f12" fmla="val 267026"/>
              <a:gd name="f13" fmla="val 1693971"/>
              <a:gd name="f14" fmla="val 3416480"/>
              <a:gd name="f15" fmla="val 5257788"/>
              <a:gd name="f16" fmla="val 7510634"/>
              <a:gd name="f17" fmla="val 6761349"/>
              <a:gd name="f18" fmla="val 5702202"/>
              <a:gd name="f19" fmla="val 6853523"/>
              <a:gd name="f20" fmla="val 5526113"/>
              <a:gd name="f21" fmla="+- 0 0 -90"/>
              <a:gd name="f22" fmla="*/ f3 1 8948738"/>
              <a:gd name="f23" fmla="*/ f4 1 6858000"/>
              <a:gd name="f24" fmla="val f5"/>
              <a:gd name="f25" fmla="val f6"/>
              <a:gd name="f26" fmla="val f7"/>
              <a:gd name="f27" fmla="*/ f21 f0 1"/>
              <a:gd name="f28" fmla="+- f26 0 f24"/>
              <a:gd name="f29" fmla="+- f25 0 f24"/>
              <a:gd name="f30" fmla="*/ f27 1 f2"/>
              <a:gd name="f31" fmla="*/ f29 1 8948738"/>
              <a:gd name="f32" fmla="*/ f28 1 6858000"/>
              <a:gd name="f33" fmla="*/ 0 f29 1"/>
              <a:gd name="f34" fmla="*/ 0 f28 1"/>
              <a:gd name="f35" fmla="*/ 5932941 f29 1"/>
              <a:gd name="f36" fmla="*/ 6047310 f29 1"/>
              <a:gd name="f37" fmla="*/ 14613 f28 1"/>
              <a:gd name="f38" fmla="*/ 8948738 f29 1"/>
              <a:gd name="f39" fmla="*/ 3416480 f28 1"/>
              <a:gd name="f40" fmla="*/ 5702202 f29 1"/>
              <a:gd name="f41" fmla="*/ 6853523 f28 1"/>
              <a:gd name="f42" fmla="*/ 5526113 f29 1"/>
              <a:gd name="f43" fmla="*/ 6858000 f28 1"/>
              <a:gd name="f44" fmla="+- f30 0 f1"/>
              <a:gd name="f45" fmla="*/ f33 1 8948738"/>
              <a:gd name="f46" fmla="*/ f34 1 6858000"/>
              <a:gd name="f47" fmla="*/ f35 1 8948738"/>
              <a:gd name="f48" fmla="*/ f36 1 8948738"/>
              <a:gd name="f49" fmla="*/ f37 1 6858000"/>
              <a:gd name="f50" fmla="*/ f38 1 8948738"/>
              <a:gd name="f51" fmla="*/ f39 1 6858000"/>
              <a:gd name="f52" fmla="*/ f40 1 8948738"/>
              <a:gd name="f53" fmla="*/ f41 1 6858000"/>
              <a:gd name="f54" fmla="*/ f42 1 8948738"/>
              <a:gd name="f55" fmla="*/ f43 1 6858000"/>
              <a:gd name="f56" fmla="*/ f24 1 f31"/>
              <a:gd name="f57" fmla="*/ f25 1 f31"/>
              <a:gd name="f58" fmla="*/ f24 1 f32"/>
              <a:gd name="f59" fmla="*/ f26 1 f32"/>
              <a:gd name="f60" fmla="*/ f45 1 f31"/>
              <a:gd name="f61" fmla="*/ f46 1 f32"/>
              <a:gd name="f62" fmla="*/ f47 1 f31"/>
              <a:gd name="f63" fmla="*/ f48 1 f31"/>
              <a:gd name="f64" fmla="*/ f49 1 f32"/>
              <a:gd name="f65" fmla="*/ f50 1 f31"/>
              <a:gd name="f66" fmla="*/ f51 1 f32"/>
              <a:gd name="f67" fmla="*/ f52 1 f31"/>
              <a:gd name="f68" fmla="*/ f53 1 f32"/>
              <a:gd name="f69" fmla="*/ f54 1 f31"/>
              <a:gd name="f70" fmla="*/ f55 1 f32"/>
              <a:gd name="f71" fmla="*/ f56 f22 1"/>
              <a:gd name="f72" fmla="*/ f57 f22 1"/>
              <a:gd name="f73" fmla="*/ f59 f23 1"/>
              <a:gd name="f74" fmla="*/ f58 f23 1"/>
              <a:gd name="f75" fmla="*/ f60 f22 1"/>
              <a:gd name="f76" fmla="*/ f61 f23 1"/>
              <a:gd name="f77" fmla="*/ f62 f22 1"/>
              <a:gd name="f78" fmla="*/ f63 f22 1"/>
              <a:gd name="f79" fmla="*/ f64 f23 1"/>
              <a:gd name="f80" fmla="*/ f65 f22 1"/>
              <a:gd name="f81" fmla="*/ f66 f23 1"/>
              <a:gd name="f82" fmla="*/ f67 f22 1"/>
              <a:gd name="f83" fmla="*/ f68 f23 1"/>
              <a:gd name="f84" fmla="*/ f69 f22 1"/>
              <a:gd name="f85" fmla="*/ f70 f23 1"/>
            </a:gdLst>
            <a:ahLst/>
            <a:cxnLst>
              <a:cxn ang="3cd4">
                <a:pos x="hc" y="t"/>
              </a:cxn>
              <a:cxn ang="0">
                <a:pos x="r" y="vc"/>
              </a:cxn>
              <a:cxn ang="cd4">
                <a:pos x="hc" y="b"/>
              </a:cxn>
              <a:cxn ang="cd2">
                <a:pos x="l" y="vc"/>
              </a:cxn>
              <a:cxn ang="f44">
                <a:pos x="f75" y="f76"/>
              </a:cxn>
              <a:cxn ang="f44">
                <a:pos x="f77" y="f76"/>
              </a:cxn>
              <a:cxn ang="f44">
                <a:pos x="f78" y="f79"/>
              </a:cxn>
              <a:cxn ang="f44">
                <a:pos x="f80" y="f81"/>
              </a:cxn>
              <a:cxn ang="f44">
                <a:pos x="f82" y="f83"/>
              </a:cxn>
              <a:cxn ang="f44">
                <a:pos x="f84" y="f85"/>
              </a:cxn>
              <a:cxn ang="f44">
                <a:pos x="f75" y="f85"/>
              </a:cxn>
            </a:cxnLst>
            <a:rect l="f71" t="f74" r="f72" b="f73"/>
            <a:pathLst>
              <a:path w="8948738" h="6858000">
                <a:moveTo>
                  <a:pt x="f5" y="f5"/>
                </a:moveTo>
                <a:lnTo>
                  <a:pt x="f8" y="f5"/>
                </a:lnTo>
                <a:lnTo>
                  <a:pt x="f9" y="f10"/>
                </a:lnTo>
                <a:cubicBezTo>
                  <a:pt x="f11" y="f12"/>
                  <a:pt x="f6" y="f13"/>
                  <a:pt x="f6" y="f14"/>
                </a:cubicBezTo>
                <a:cubicBezTo>
                  <a:pt x="f6" y="f15"/>
                  <a:pt x="f16" y="f17"/>
                  <a:pt x="f18" y="f19"/>
                </a:cubicBezTo>
                <a:lnTo>
                  <a:pt x="f20" y="f7"/>
                </a:lnTo>
                <a:lnTo>
                  <a:pt x="f5" y="f7"/>
                </a:lnTo>
                <a:close/>
              </a:path>
            </a:pathLst>
          </a:custGeom>
          <a:solidFill>
            <a:srgbClr val="FDFAF6"/>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Shape 18">
            <a:extLst>
              <a:ext uri="{FF2B5EF4-FFF2-40B4-BE49-F238E27FC236}">
                <a16:creationId xmlns:a16="http://schemas.microsoft.com/office/drawing/2014/main" id="{70B62D20-5DCF-4D3C-B501-84BAD5863C32}"/>
              </a:ext>
            </a:extLst>
          </p:cNvPr>
          <p:cNvSpPr/>
          <p:nvPr/>
        </p:nvSpPr>
        <p:spPr>
          <a:xfrm>
            <a:off x="7527505" y="0"/>
            <a:ext cx="4671276" cy="6858000"/>
          </a:xfrm>
          <a:custGeom>
            <a:avLst/>
            <a:gdLst>
              <a:gd name="f0" fmla="val 10800000"/>
              <a:gd name="f1" fmla="val 5400000"/>
              <a:gd name="f2" fmla="val 180"/>
              <a:gd name="f3" fmla="val w"/>
              <a:gd name="f4" fmla="val h"/>
              <a:gd name="f5" fmla="val 0"/>
              <a:gd name="f6" fmla="val 4653374"/>
              <a:gd name="f7" fmla="val 6831717"/>
              <a:gd name="f8" fmla="val 3416476"/>
              <a:gd name="f9" fmla="val 1529612"/>
              <a:gd name="f10" fmla="val 5302406"/>
              <a:gd name="f11" fmla="val 3415863"/>
              <a:gd name="f12" fmla="val 1529335"/>
              <a:gd name="f13" fmla="val 1529607"/>
              <a:gd name="f14" fmla="+- 0 0 -90"/>
              <a:gd name="f15" fmla="*/ f3 1 4653374"/>
              <a:gd name="f16" fmla="*/ f4 1 6831717"/>
              <a:gd name="f17" fmla="val f5"/>
              <a:gd name="f18" fmla="val f6"/>
              <a:gd name="f19" fmla="val f7"/>
              <a:gd name="f20" fmla="*/ f14 f0 1"/>
              <a:gd name="f21" fmla="+- f19 0 f17"/>
              <a:gd name="f22" fmla="+- f18 0 f17"/>
              <a:gd name="f23" fmla="*/ f20 1 f2"/>
              <a:gd name="f24" fmla="*/ f22 1 4653374"/>
              <a:gd name="f25" fmla="*/ f21 1 6831717"/>
              <a:gd name="f26" fmla="*/ 3416476 f22 1"/>
              <a:gd name="f27" fmla="*/ 0 f21 1"/>
              <a:gd name="f28" fmla="*/ 4653374 f22 1"/>
              <a:gd name="f29" fmla="*/ 6831717 f21 1"/>
              <a:gd name="f30" fmla="*/ 0 f22 1"/>
              <a:gd name="f31" fmla="*/ 3415863 f21 1"/>
              <a:gd name="f32" fmla="+- f23 0 f1"/>
              <a:gd name="f33" fmla="*/ f26 1 4653374"/>
              <a:gd name="f34" fmla="*/ f27 1 6831717"/>
              <a:gd name="f35" fmla="*/ f28 1 4653374"/>
              <a:gd name="f36" fmla="*/ f29 1 6831717"/>
              <a:gd name="f37" fmla="*/ f30 1 4653374"/>
              <a:gd name="f38" fmla="*/ f31 1 6831717"/>
              <a:gd name="f39" fmla="*/ f17 1 f24"/>
              <a:gd name="f40" fmla="*/ f18 1 f24"/>
              <a:gd name="f41" fmla="*/ f17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5" y="f54"/>
              </a:cxn>
              <a:cxn ang="f32">
                <a:pos x="f55" y="f56"/>
              </a:cxn>
              <a:cxn ang="f32">
                <a:pos x="f53" y="f56"/>
              </a:cxn>
              <a:cxn ang="f32">
                <a:pos x="f57" y="f58"/>
              </a:cxn>
              <a:cxn ang="f32">
                <a:pos x="f53" y="f54"/>
              </a:cxn>
            </a:cxnLst>
            <a:rect l="f49" t="f52" r="f50" b="f51"/>
            <a:pathLst>
              <a:path w="4653374" h="6831717">
                <a:moveTo>
                  <a:pt x="f8" y="f5"/>
                </a:moveTo>
                <a:lnTo>
                  <a:pt x="f6" y="f5"/>
                </a:lnTo>
                <a:lnTo>
                  <a:pt x="f6" y="f7"/>
                </a:lnTo>
                <a:lnTo>
                  <a:pt x="f8" y="f7"/>
                </a:lnTo>
                <a:cubicBezTo>
                  <a:pt x="f9" y="f7"/>
                  <a:pt x="f5" y="f10"/>
                  <a:pt x="f5" y="f11"/>
                </a:cubicBezTo>
                <a:cubicBezTo>
                  <a:pt x="f5" y="f12"/>
                  <a:pt x="f13" y="f5"/>
                  <a:pt x="f8" y="f5"/>
                </a:cubicBezTo>
                <a:close/>
              </a:path>
            </a:pathLst>
          </a:custGeom>
          <a:solidFill>
            <a:srgbClr val="F5CDCE"/>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pic>
        <p:nvPicPr>
          <p:cNvPr id="4" name="Image 2">
            <a:extLst>
              <a:ext uri="{FF2B5EF4-FFF2-40B4-BE49-F238E27FC236}">
                <a16:creationId xmlns:a16="http://schemas.microsoft.com/office/drawing/2014/main" id="{9D222038-E579-89C5-E897-06A9D5C95306}"/>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8766590" y="0"/>
            <a:ext cx="3432191" cy="3432191"/>
          </a:xfrm>
          <a:prstGeom prst="rect">
            <a:avLst/>
          </a:prstGeom>
          <a:noFill/>
          <a:ln cap="flat">
            <a:noFill/>
          </a:ln>
        </p:spPr>
      </p:pic>
      <p:sp>
        <p:nvSpPr>
          <p:cNvPr id="5" name="Title 1">
            <a:extLst>
              <a:ext uri="{FF2B5EF4-FFF2-40B4-BE49-F238E27FC236}">
                <a16:creationId xmlns:a16="http://schemas.microsoft.com/office/drawing/2014/main" id="{2A51106C-E066-625B-2D8F-47AEA2F21EE8}"/>
              </a:ext>
            </a:extLst>
          </p:cNvPr>
          <p:cNvSpPr txBox="1">
            <a:spLocks noGrp="1"/>
          </p:cNvSpPr>
          <p:nvPr>
            <p:ph type="title"/>
          </p:nvPr>
        </p:nvSpPr>
        <p:spPr>
          <a:xfrm>
            <a:off x="914400" y="849779"/>
            <a:ext cx="5715000" cy="2727710"/>
          </a:xfrm>
        </p:spPr>
        <p:txBody>
          <a:bodyPr tIns="0" bIns="0" anchorCtr="0"/>
          <a:lstStyle>
            <a:lvl1pPr algn="l">
              <a:lnSpc>
                <a:spcPct val="100000"/>
              </a:lnSpc>
              <a:defRPr sz="3600"/>
            </a:lvl1pPr>
          </a:lstStyle>
          <a:p>
            <a:pPr lvl="0"/>
            <a:r>
              <a:rPr lang="en-US"/>
              <a:t>Click to add title</a:t>
            </a:r>
          </a:p>
        </p:txBody>
      </p:sp>
      <p:sp>
        <p:nvSpPr>
          <p:cNvPr id="6" name="Subtitle 2">
            <a:extLst>
              <a:ext uri="{FF2B5EF4-FFF2-40B4-BE49-F238E27FC236}">
                <a16:creationId xmlns:a16="http://schemas.microsoft.com/office/drawing/2014/main" id="{9DD9B817-6FDD-D9E7-D0F5-2901501C0B3D}"/>
              </a:ext>
            </a:extLst>
          </p:cNvPr>
          <p:cNvSpPr txBox="1">
            <a:spLocks noGrp="1"/>
          </p:cNvSpPr>
          <p:nvPr>
            <p:ph type="subTitle" idx="4294967295"/>
          </p:nvPr>
        </p:nvSpPr>
        <p:spPr>
          <a:xfrm>
            <a:off x="914400" y="3813605"/>
            <a:ext cx="5715000" cy="2234638"/>
          </a:xfrm>
        </p:spPr>
        <p:txBody>
          <a:bodyPr tIns="0" bIns="0"/>
          <a:lstStyle>
            <a:lvl1pPr marL="0" indent="0">
              <a:spcBef>
                <a:spcPts val="575"/>
              </a:spcBef>
              <a:buNone/>
              <a:defRPr sz="2400"/>
            </a:lvl1pPr>
          </a:lstStyle>
          <a:p>
            <a:pPr lvl="0"/>
            <a:r>
              <a:rPr lang="en-US"/>
              <a:t>Click to add subtitle</a:t>
            </a:r>
          </a:p>
        </p:txBody>
      </p:sp>
    </p:spTree>
    <p:extLst>
      <p:ext uri="{BB962C8B-B14F-4D97-AF65-F5344CB8AC3E}">
        <p14:creationId xmlns:p14="http://schemas.microsoft.com/office/powerpoint/2010/main" val="19985764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Freeform: Shape 6">
            <a:extLst>
              <a:ext uri="{FF2B5EF4-FFF2-40B4-BE49-F238E27FC236}">
                <a16:creationId xmlns:a16="http://schemas.microsoft.com/office/drawing/2014/main" id="{0754F974-C3A8-C971-44A4-E46B98C6004B}"/>
              </a:ext>
            </a:extLst>
          </p:cNvPr>
          <p:cNvSpPr/>
          <p:nvPr/>
        </p:nvSpPr>
        <p:spPr>
          <a:xfrm>
            <a:off x="0" y="0"/>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Shape 8">
            <a:extLst>
              <a:ext uri="{FF2B5EF4-FFF2-40B4-BE49-F238E27FC236}">
                <a16:creationId xmlns:a16="http://schemas.microsoft.com/office/drawing/2014/main" id="{C483A608-13C2-F271-1B0E-65620D778E73}"/>
              </a:ext>
            </a:extLst>
          </p:cNvPr>
          <p:cNvSpPr/>
          <p:nvPr/>
        </p:nvSpPr>
        <p:spPr>
          <a:xfrm flipH="1" flipV="1">
            <a:off x="9949174" y="4755035"/>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Title 1">
            <a:extLst>
              <a:ext uri="{FF2B5EF4-FFF2-40B4-BE49-F238E27FC236}">
                <a16:creationId xmlns:a16="http://schemas.microsoft.com/office/drawing/2014/main" id="{6F0C0051-276C-59F4-73A4-2D7C8691D0D2}"/>
              </a:ext>
            </a:extLst>
          </p:cNvPr>
          <p:cNvSpPr txBox="1">
            <a:spLocks noGrp="1"/>
          </p:cNvSpPr>
          <p:nvPr>
            <p:ph type="title"/>
          </p:nvPr>
        </p:nvSpPr>
        <p:spPr/>
        <p:txBody>
          <a:bodyPr anchor="ctr"/>
          <a:lstStyle>
            <a:lvl1pPr>
              <a:defRPr/>
            </a:lvl1pPr>
          </a:lstStyle>
          <a:p>
            <a:pPr lvl="0"/>
            <a:r>
              <a:rPr lang="en-US"/>
              <a:t>Click to add title</a:t>
            </a:r>
          </a:p>
        </p:txBody>
      </p:sp>
      <p:sp>
        <p:nvSpPr>
          <p:cNvPr id="5" name="Slide Number Placeholder 4">
            <a:extLst>
              <a:ext uri="{FF2B5EF4-FFF2-40B4-BE49-F238E27FC236}">
                <a16:creationId xmlns:a16="http://schemas.microsoft.com/office/drawing/2014/main" id="{1F61B1FC-8405-040A-F36F-D2AFA6981FE1}"/>
              </a:ext>
            </a:extLst>
          </p:cNvPr>
          <p:cNvSpPr txBox="1">
            <a:spLocks noGrp="1"/>
          </p:cNvSpPr>
          <p:nvPr>
            <p:ph type="sldNum" sz="quarter" idx="8"/>
          </p:nvPr>
        </p:nvSpPr>
        <p:spPr/>
        <p:txBody>
          <a:bodyPr/>
          <a:lstStyle>
            <a:lvl1pPr>
              <a:defRPr/>
            </a:lvl1pPr>
          </a:lstStyle>
          <a:p>
            <a:pPr lvl="0"/>
            <a:fld id="{FB9EFE3F-FEF0-2E46-8095-3D9CA2C8076B}" type="slidenum">
              <a:t>‹#›</a:t>
            </a:fld>
            <a:endParaRPr lang="en-US"/>
          </a:p>
        </p:txBody>
      </p:sp>
    </p:spTree>
    <p:extLst>
      <p:ext uri="{BB962C8B-B14F-4D97-AF65-F5344CB8AC3E}">
        <p14:creationId xmlns:p14="http://schemas.microsoft.com/office/powerpoint/2010/main" val="200482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Shape 5">
            <a:extLst>
              <a:ext uri="{FF2B5EF4-FFF2-40B4-BE49-F238E27FC236}">
                <a16:creationId xmlns:a16="http://schemas.microsoft.com/office/drawing/2014/main" id="{E3811DF2-DD29-101D-F1C0-C0489BE11781}"/>
              </a:ext>
            </a:extLst>
          </p:cNvPr>
          <p:cNvSpPr/>
          <p:nvPr/>
        </p:nvSpPr>
        <p:spPr>
          <a:xfrm>
            <a:off x="0" y="0"/>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Shape 7">
            <a:extLst>
              <a:ext uri="{FF2B5EF4-FFF2-40B4-BE49-F238E27FC236}">
                <a16:creationId xmlns:a16="http://schemas.microsoft.com/office/drawing/2014/main" id="{F3EBC1B8-E8EB-6E4D-F498-3C32C26BAE91}"/>
              </a:ext>
            </a:extLst>
          </p:cNvPr>
          <p:cNvSpPr/>
          <p:nvPr/>
        </p:nvSpPr>
        <p:spPr>
          <a:xfrm flipH="1" flipV="1">
            <a:off x="9949174" y="4755035"/>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Slide Number Placeholder 3">
            <a:extLst>
              <a:ext uri="{FF2B5EF4-FFF2-40B4-BE49-F238E27FC236}">
                <a16:creationId xmlns:a16="http://schemas.microsoft.com/office/drawing/2014/main" id="{6635C30A-6ECE-AF55-FAA0-BBE771CC5090}"/>
              </a:ext>
            </a:extLst>
          </p:cNvPr>
          <p:cNvSpPr txBox="1">
            <a:spLocks noGrp="1"/>
          </p:cNvSpPr>
          <p:nvPr>
            <p:ph type="sldNum" sz="quarter" idx="8"/>
          </p:nvPr>
        </p:nvSpPr>
        <p:spPr/>
        <p:txBody>
          <a:bodyPr/>
          <a:lstStyle>
            <a:lvl1pPr>
              <a:defRPr/>
            </a:lvl1pPr>
          </a:lstStyle>
          <a:p>
            <a:pPr lvl="0"/>
            <a:fld id="{4636CDE4-9C78-1543-A78B-EC0A9764AE8C}" type="slidenum">
              <a:t>‹#›</a:t>
            </a:fld>
            <a:endParaRPr lang="en-US"/>
          </a:p>
        </p:txBody>
      </p:sp>
    </p:spTree>
    <p:extLst>
      <p:ext uri="{BB962C8B-B14F-4D97-AF65-F5344CB8AC3E}">
        <p14:creationId xmlns:p14="http://schemas.microsoft.com/office/powerpoint/2010/main" val="1091777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Freeform: Shape 10">
            <a:extLst>
              <a:ext uri="{FF2B5EF4-FFF2-40B4-BE49-F238E27FC236}">
                <a16:creationId xmlns:a16="http://schemas.microsoft.com/office/drawing/2014/main" id="{51691D89-72C4-2107-BA4A-A8FB4D55155B}"/>
              </a:ext>
            </a:extLst>
          </p:cNvPr>
          <p:cNvSpPr/>
          <p:nvPr/>
        </p:nvSpPr>
        <p:spPr>
          <a:xfrm flipH="1" flipV="1">
            <a:off x="9949174" y="4755035"/>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Title 1">
            <a:extLst>
              <a:ext uri="{FF2B5EF4-FFF2-40B4-BE49-F238E27FC236}">
                <a16:creationId xmlns:a16="http://schemas.microsoft.com/office/drawing/2014/main" id="{6D7A2F28-179C-E808-DE58-68D755750AC7}"/>
              </a:ext>
            </a:extLst>
          </p:cNvPr>
          <p:cNvSpPr txBox="1">
            <a:spLocks noGrp="1"/>
          </p:cNvSpPr>
          <p:nvPr>
            <p:ph type="title"/>
          </p:nvPr>
        </p:nvSpPr>
        <p:spPr>
          <a:xfrm>
            <a:off x="758952" y="758952"/>
            <a:ext cx="3932240" cy="1524661"/>
          </a:xfrm>
        </p:spPr>
        <p:txBody>
          <a:bodyPr/>
          <a:lstStyle>
            <a:lvl1pPr>
              <a:lnSpc>
                <a:spcPct val="100000"/>
              </a:lnSpc>
              <a:defRPr sz="3200"/>
            </a:lvl1pPr>
          </a:lstStyle>
          <a:p>
            <a:pPr lvl="0"/>
            <a:r>
              <a:rPr lang="en-US"/>
              <a:t>Click to add title</a:t>
            </a:r>
          </a:p>
        </p:txBody>
      </p:sp>
      <p:sp>
        <p:nvSpPr>
          <p:cNvPr id="4" name="Slide Number Placeholder 6">
            <a:extLst>
              <a:ext uri="{FF2B5EF4-FFF2-40B4-BE49-F238E27FC236}">
                <a16:creationId xmlns:a16="http://schemas.microsoft.com/office/drawing/2014/main" id="{50BE2CA8-1E19-C9F2-6657-35193508EFE5}"/>
              </a:ext>
            </a:extLst>
          </p:cNvPr>
          <p:cNvSpPr txBox="1">
            <a:spLocks noGrp="1"/>
          </p:cNvSpPr>
          <p:nvPr>
            <p:ph type="sldNum" sz="quarter" idx="8"/>
          </p:nvPr>
        </p:nvSpPr>
        <p:spPr/>
        <p:txBody>
          <a:bodyPr/>
          <a:lstStyle>
            <a:lvl1pPr>
              <a:defRPr/>
            </a:lvl1pPr>
          </a:lstStyle>
          <a:p>
            <a:pPr lvl="0"/>
            <a:fld id="{944B5E74-939F-9B48-86E3-442A2BAEEC79}" type="slidenum">
              <a:t>‹#›</a:t>
            </a:fld>
            <a:endParaRPr lang="en-US"/>
          </a:p>
        </p:txBody>
      </p:sp>
      <p:sp>
        <p:nvSpPr>
          <p:cNvPr id="5" name="Text Placeholder 3">
            <a:extLst>
              <a:ext uri="{FF2B5EF4-FFF2-40B4-BE49-F238E27FC236}">
                <a16:creationId xmlns:a16="http://schemas.microsoft.com/office/drawing/2014/main" id="{03C00D81-03A0-6EF0-71B4-CFCB86240EB8}"/>
              </a:ext>
            </a:extLst>
          </p:cNvPr>
          <p:cNvSpPr txBox="1">
            <a:spLocks noGrp="1"/>
          </p:cNvSpPr>
          <p:nvPr>
            <p:ph type="body" idx="2"/>
          </p:nvPr>
        </p:nvSpPr>
        <p:spPr>
          <a:xfrm>
            <a:off x="758952" y="2286000"/>
            <a:ext cx="3932240" cy="3567083"/>
          </a:xfrm>
        </p:spPr>
        <p:txBody>
          <a:bodyPr/>
          <a:lstStyle>
            <a:lvl1pPr marL="0" indent="0">
              <a:buNone/>
              <a:defRPr sz="1600"/>
            </a:lvl1pPr>
          </a:lstStyle>
          <a:p>
            <a:pPr lvl="0"/>
            <a:r>
              <a:rPr lang="en-US"/>
              <a:t>Click to add text</a:t>
            </a:r>
          </a:p>
        </p:txBody>
      </p:sp>
      <p:sp>
        <p:nvSpPr>
          <p:cNvPr id="6" name="Content Placeholder 2">
            <a:extLst>
              <a:ext uri="{FF2B5EF4-FFF2-40B4-BE49-F238E27FC236}">
                <a16:creationId xmlns:a16="http://schemas.microsoft.com/office/drawing/2014/main" id="{FC839940-CD35-9511-2081-93B7B423C7FA}"/>
              </a:ext>
            </a:extLst>
          </p:cNvPr>
          <p:cNvSpPr txBox="1">
            <a:spLocks noGrp="1"/>
          </p:cNvSpPr>
          <p:nvPr>
            <p:ph idx="1"/>
          </p:nvPr>
        </p:nvSpPr>
        <p:spPr>
          <a:xfrm>
            <a:off x="5183184" y="741459"/>
            <a:ext cx="6242837" cy="5119588"/>
          </a:xfrm>
        </p:spPr>
        <p:txBody>
          <a:bodyPr/>
          <a:lstStyle>
            <a:lvl1pPr>
              <a:defRPr sz="3200"/>
            </a:lvl1pPr>
            <a:lvl2pPr>
              <a:defRPr sz="2800"/>
            </a:lvl2pPr>
            <a:lvl3pPr>
              <a:defRPr sz="2400"/>
            </a:lvl3pPr>
            <a:lvl4pPr>
              <a:defRPr sz="2000"/>
            </a:lvl4pPr>
            <a:lvl5pPr>
              <a:defRPr sz="2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12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Freeform: Shape 10">
            <a:extLst>
              <a:ext uri="{FF2B5EF4-FFF2-40B4-BE49-F238E27FC236}">
                <a16:creationId xmlns:a16="http://schemas.microsoft.com/office/drawing/2014/main" id="{53E167D7-81AD-AB3C-FE13-322C5D02F4A8}"/>
              </a:ext>
            </a:extLst>
          </p:cNvPr>
          <p:cNvSpPr/>
          <p:nvPr/>
        </p:nvSpPr>
        <p:spPr>
          <a:xfrm flipH="1" flipV="1">
            <a:off x="9949174" y="4755035"/>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Title 1">
            <a:extLst>
              <a:ext uri="{FF2B5EF4-FFF2-40B4-BE49-F238E27FC236}">
                <a16:creationId xmlns:a16="http://schemas.microsoft.com/office/drawing/2014/main" id="{DC0DEACC-38C4-1AE5-B860-091CDC09AE9A}"/>
              </a:ext>
            </a:extLst>
          </p:cNvPr>
          <p:cNvSpPr txBox="1">
            <a:spLocks noGrp="1"/>
          </p:cNvSpPr>
          <p:nvPr>
            <p:ph type="title"/>
          </p:nvPr>
        </p:nvSpPr>
        <p:spPr>
          <a:xfrm>
            <a:off x="760936" y="755367"/>
            <a:ext cx="3931920" cy="1527048"/>
          </a:xfrm>
        </p:spPr>
        <p:txBody>
          <a:bodyPr/>
          <a:lstStyle>
            <a:lvl1pPr>
              <a:lnSpc>
                <a:spcPct val="100000"/>
              </a:lnSpc>
              <a:defRPr sz="3200"/>
            </a:lvl1pPr>
          </a:lstStyle>
          <a:p>
            <a:pPr lvl="0"/>
            <a:r>
              <a:rPr lang="en-US"/>
              <a:t>Click to add title</a:t>
            </a:r>
          </a:p>
        </p:txBody>
      </p:sp>
      <p:sp>
        <p:nvSpPr>
          <p:cNvPr id="4" name="Slide Number Placeholder 6">
            <a:extLst>
              <a:ext uri="{FF2B5EF4-FFF2-40B4-BE49-F238E27FC236}">
                <a16:creationId xmlns:a16="http://schemas.microsoft.com/office/drawing/2014/main" id="{01FEA9CA-9077-30BA-5F0B-8860E8B50049}"/>
              </a:ext>
            </a:extLst>
          </p:cNvPr>
          <p:cNvSpPr txBox="1">
            <a:spLocks noGrp="1"/>
          </p:cNvSpPr>
          <p:nvPr>
            <p:ph type="sldNum" sz="quarter" idx="8"/>
          </p:nvPr>
        </p:nvSpPr>
        <p:spPr/>
        <p:txBody>
          <a:bodyPr/>
          <a:lstStyle>
            <a:lvl1pPr>
              <a:defRPr/>
            </a:lvl1pPr>
          </a:lstStyle>
          <a:p>
            <a:pPr lvl="0"/>
            <a:fld id="{FA111417-E19F-804B-844F-4689BE6CA8D4}" type="slidenum">
              <a:t>‹#›</a:t>
            </a:fld>
            <a:endParaRPr lang="en-US"/>
          </a:p>
        </p:txBody>
      </p:sp>
      <p:sp>
        <p:nvSpPr>
          <p:cNvPr id="5" name="Text Placeholder 3">
            <a:extLst>
              <a:ext uri="{FF2B5EF4-FFF2-40B4-BE49-F238E27FC236}">
                <a16:creationId xmlns:a16="http://schemas.microsoft.com/office/drawing/2014/main" id="{9A765ADA-7B4B-9077-89E7-2518A41FD352}"/>
              </a:ext>
            </a:extLst>
          </p:cNvPr>
          <p:cNvSpPr txBox="1">
            <a:spLocks noGrp="1"/>
          </p:cNvSpPr>
          <p:nvPr>
            <p:ph type="body" idx="2"/>
          </p:nvPr>
        </p:nvSpPr>
        <p:spPr>
          <a:xfrm>
            <a:off x="760936" y="2286000"/>
            <a:ext cx="3931920" cy="3811584"/>
          </a:xfrm>
        </p:spPr>
        <p:txBody>
          <a:bodyPr/>
          <a:lstStyle>
            <a:lvl1pPr marL="0" indent="0">
              <a:buNone/>
              <a:defRPr sz="1600"/>
            </a:lvl1pPr>
          </a:lstStyle>
          <a:p>
            <a:pPr lvl="0"/>
            <a:r>
              <a:rPr lang="en-US"/>
              <a:t>Click to add text</a:t>
            </a:r>
          </a:p>
        </p:txBody>
      </p:sp>
      <p:sp>
        <p:nvSpPr>
          <p:cNvPr id="6" name="Picture Placeholder 2">
            <a:extLst>
              <a:ext uri="{FF2B5EF4-FFF2-40B4-BE49-F238E27FC236}">
                <a16:creationId xmlns:a16="http://schemas.microsoft.com/office/drawing/2014/main" id="{4ED8E2D1-DD6A-C20C-E09F-AD5D5D2B5DFA}"/>
              </a:ext>
            </a:extLst>
          </p:cNvPr>
          <p:cNvSpPr txBox="1">
            <a:spLocks noGrp="1"/>
          </p:cNvSpPr>
          <p:nvPr>
            <p:ph type="pic" idx="1"/>
          </p:nvPr>
        </p:nvSpPr>
        <p:spPr>
          <a:xfrm>
            <a:off x="5262701" y="987423"/>
            <a:ext cx="6172200" cy="4873623"/>
          </a:xfrm>
        </p:spPr>
        <p:txBody>
          <a:bodyPr anchorCtr="1"/>
          <a:lstStyle>
            <a:lvl1pPr marL="0" indent="0" algn="ctr">
              <a:buNone/>
              <a:defRPr/>
            </a:lvl1pPr>
          </a:lstStyle>
          <a:p>
            <a:pPr lvl="0"/>
            <a:r>
              <a:rPr lang="en-US"/>
              <a:t>Click to add picture</a:t>
            </a:r>
          </a:p>
        </p:txBody>
      </p:sp>
    </p:spTree>
    <p:extLst>
      <p:ext uri="{BB962C8B-B14F-4D97-AF65-F5344CB8AC3E}">
        <p14:creationId xmlns:p14="http://schemas.microsoft.com/office/powerpoint/2010/main" val="191443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A94A9EE5-9B8A-01F8-32D4-5CC1AC62B496}"/>
              </a:ext>
            </a:extLst>
          </p:cNvPr>
          <p:cNvGrpSpPr/>
          <p:nvPr/>
        </p:nvGrpSpPr>
        <p:grpSpPr>
          <a:xfrm>
            <a:off x="6452299" y="3405015"/>
            <a:ext cx="5739697" cy="3467971"/>
            <a:chOff x="6452299" y="3405015"/>
            <a:chExt cx="5739697" cy="3467971"/>
          </a:xfrm>
        </p:grpSpPr>
        <p:sp>
          <p:nvSpPr>
            <p:cNvPr id="3" name="Freeform 7">
              <a:extLst>
                <a:ext uri="{FF2B5EF4-FFF2-40B4-BE49-F238E27FC236}">
                  <a16:creationId xmlns:a16="http://schemas.microsoft.com/office/drawing/2014/main" id="{500F44FE-9C8C-4878-240E-1B648867BB64}"/>
                </a:ext>
              </a:extLst>
            </p:cNvPr>
            <p:cNvSpPr/>
            <p:nvPr/>
          </p:nvSpPr>
          <p:spPr>
            <a:xfrm>
              <a:off x="6452299" y="3405015"/>
              <a:ext cx="2883158" cy="3467971"/>
            </a:xfrm>
            <a:custGeom>
              <a:avLst/>
              <a:gdLst>
                <a:gd name="f0" fmla="val 10800000"/>
                <a:gd name="f1" fmla="val 5400000"/>
                <a:gd name="f2" fmla="val 180"/>
                <a:gd name="f3" fmla="val w"/>
                <a:gd name="f4" fmla="val h"/>
                <a:gd name="f5" fmla="val 0"/>
                <a:gd name="f6" fmla="val 1198"/>
                <a:gd name="f7" fmla="val 1441"/>
                <a:gd name="f8" fmla="+- 0 0 -90"/>
                <a:gd name="f9" fmla="*/ f3 1 1198"/>
                <a:gd name="f10" fmla="*/ f4 1 1441"/>
                <a:gd name="f11" fmla="val f5"/>
                <a:gd name="f12" fmla="val f6"/>
                <a:gd name="f13" fmla="val f7"/>
                <a:gd name="f14" fmla="*/ f8 f0 1"/>
                <a:gd name="f15" fmla="+- f13 0 f11"/>
                <a:gd name="f16" fmla="+- f12 0 f11"/>
                <a:gd name="f17" fmla="*/ f14 1 f2"/>
                <a:gd name="f18" fmla="*/ f16 1 1198"/>
                <a:gd name="f19" fmla="*/ f15 1 1441"/>
                <a:gd name="f20" fmla="*/ 1198 f16 1"/>
                <a:gd name="f21" fmla="*/ 0 f15 1"/>
                <a:gd name="f22" fmla="*/ 0 f16 1"/>
                <a:gd name="f23" fmla="*/ 1441 f15 1"/>
                <a:gd name="f24" fmla="+- f17 0 f1"/>
                <a:gd name="f25" fmla="*/ f20 1 1198"/>
                <a:gd name="f26" fmla="*/ f21 1 1441"/>
                <a:gd name="f27" fmla="*/ f22 1 1198"/>
                <a:gd name="f28" fmla="*/ f23 1 1441"/>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 ang="f24">
                  <a:pos x="f41" y="f44"/>
                </a:cxn>
                <a:cxn ang="f24">
                  <a:pos x="f41" y="f42"/>
                </a:cxn>
              </a:cxnLst>
              <a:rect l="f37" t="f40" r="f38" b="f39"/>
              <a:pathLst>
                <a:path w="1198" h="1441">
                  <a:moveTo>
                    <a:pt x="f6" y="f5"/>
                  </a:moveTo>
                  <a:lnTo>
                    <a:pt x="f5" y="f7"/>
                  </a:lnTo>
                  <a:lnTo>
                    <a:pt x="f6" y="f7"/>
                  </a:lnTo>
                  <a:lnTo>
                    <a:pt x="f6" y="f5"/>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Freeform 6">
              <a:extLst>
                <a:ext uri="{FF2B5EF4-FFF2-40B4-BE49-F238E27FC236}">
                  <a16:creationId xmlns:a16="http://schemas.microsoft.com/office/drawing/2014/main" id="{5B0947D0-0A90-69DC-CDA0-5E9F942C9CA5}"/>
                </a:ext>
              </a:extLst>
            </p:cNvPr>
            <p:cNvSpPr/>
            <p:nvPr/>
          </p:nvSpPr>
          <p:spPr>
            <a:xfrm>
              <a:off x="9318467" y="3405015"/>
              <a:ext cx="2873529" cy="3467971"/>
            </a:xfrm>
            <a:custGeom>
              <a:avLst/>
              <a:gdLst>
                <a:gd name="f0" fmla="val 10800000"/>
                <a:gd name="f1" fmla="val 5400000"/>
                <a:gd name="f2" fmla="val 180"/>
                <a:gd name="f3" fmla="val w"/>
                <a:gd name="f4" fmla="val h"/>
                <a:gd name="f5" fmla="val 0"/>
                <a:gd name="f6" fmla="val 1194"/>
                <a:gd name="f7" fmla="val 1441"/>
                <a:gd name="f8" fmla="+- 0 0 -90"/>
                <a:gd name="f9" fmla="*/ f3 1 1194"/>
                <a:gd name="f10" fmla="*/ f4 1 1441"/>
                <a:gd name="f11" fmla="val f5"/>
                <a:gd name="f12" fmla="val f6"/>
                <a:gd name="f13" fmla="val f7"/>
                <a:gd name="f14" fmla="*/ f8 f0 1"/>
                <a:gd name="f15" fmla="+- f13 0 f11"/>
                <a:gd name="f16" fmla="+- f12 0 f11"/>
                <a:gd name="f17" fmla="*/ f14 1 f2"/>
                <a:gd name="f18" fmla="*/ f16 1 1194"/>
                <a:gd name="f19" fmla="*/ f15 1 1441"/>
                <a:gd name="f20" fmla="*/ 0 f16 1"/>
                <a:gd name="f21" fmla="*/ 0 f15 1"/>
                <a:gd name="f22" fmla="*/ 1194 f16 1"/>
                <a:gd name="f23" fmla="*/ 1441 f15 1"/>
                <a:gd name="f24" fmla="+- f17 0 f1"/>
                <a:gd name="f25" fmla="*/ f20 1 1194"/>
                <a:gd name="f26" fmla="*/ f21 1 1441"/>
                <a:gd name="f27" fmla="*/ f22 1 1194"/>
                <a:gd name="f28" fmla="*/ f23 1 1441"/>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 ang="f24">
                  <a:pos x="f41" y="f44"/>
                </a:cxn>
                <a:cxn ang="f24">
                  <a:pos x="f41" y="f42"/>
                </a:cxn>
              </a:cxnLst>
              <a:rect l="f37" t="f40" r="f38" b="f39"/>
              <a:pathLst>
                <a:path w="1194" h="1441">
                  <a:moveTo>
                    <a:pt x="f5" y="f5"/>
                  </a:moveTo>
                  <a:lnTo>
                    <a:pt x="f6" y="f7"/>
                  </a:lnTo>
                  <a:lnTo>
                    <a:pt x="f5" y="f7"/>
                  </a:lnTo>
                  <a:lnTo>
                    <a:pt x="f5" y="f5"/>
                  </a:lnTo>
                  <a:close/>
                </a:path>
              </a:pathLst>
            </a:custGeom>
            <a:solidFill>
              <a:srgbClr val="DE8C8C"/>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grpSp>
      <p:grpSp>
        <p:nvGrpSpPr>
          <p:cNvPr id="5" name="Group 8">
            <a:extLst>
              <a:ext uri="{FF2B5EF4-FFF2-40B4-BE49-F238E27FC236}">
                <a16:creationId xmlns:a16="http://schemas.microsoft.com/office/drawing/2014/main" id="{792DB6D8-1C48-F97E-9C9B-3EFD95B894CF}"/>
              </a:ext>
            </a:extLst>
          </p:cNvPr>
          <p:cNvGrpSpPr/>
          <p:nvPr/>
        </p:nvGrpSpPr>
        <p:grpSpPr>
          <a:xfrm>
            <a:off x="6465612" y="0"/>
            <a:ext cx="5739698" cy="3467971"/>
            <a:chOff x="6465612" y="0"/>
            <a:chExt cx="5739698" cy="3467971"/>
          </a:xfrm>
        </p:grpSpPr>
        <p:sp>
          <p:nvSpPr>
            <p:cNvPr id="6" name="Freeform 7">
              <a:extLst>
                <a:ext uri="{FF2B5EF4-FFF2-40B4-BE49-F238E27FC236}">
                  <a16:creationId xmlns:a16="http://schemas.microsoft.com/office/drawing/2014/main" id="{620DE788-2861-CF66-5756-4F36BD625070}"/>
                </a:ext>
              </a:extLst>
            </p:cNvPr>
            <p:cNvSpPr/>
            <p:nvPr/>
          </p:nvSpPr>
          <p:spPr>
            <a:xfrm flipH="1" flipV="1">
              <a:off x="9322152" y="0"/>
              <a:ext cx="2883158" cy="3467971"/>
            </a:xfrm>
            <a:custGeom>
              <a:avLst/>
              <a:gdLst>
                <a:gd name="f0" fmla="val 10800000"/>
                <a:gd name="f1" fmla="val 5400000"/>
                <a:gd name="f2" fmla="val 180"/>
                <a:gd name="f3" fmla="val w"/>
                <a:gd name="f4" fmla="val h"/>
                <a:gd name="f5" fmla="val 0"/>
                <a:gd name="f6" fmla="val 1198"/>
                <a:gd name="f7" fmla="val 1441"/>
                <a:gd name="f8" fmla="+- 0 0 -90"/>
                <a:gd name="f9" fmla="*/ f3 1 1198"/>
                <a:gd name="f10" fmla="*/ f4 1 1441"/>
                <a:gd name="f11" fmla="val f5"/>
                <a:gd name="f12" fmla="val f6"/>
                <a:gd name="f13" fmla="val f7"/>
                <a:gd name="f14" fmla="*/ f8 f0 1"/>
                <a:gd name="f15" fmla="+- f13 0 f11"/>
                <a:gd name="f16" fmla="+- f12 0 f11"/>
                <a:gd name="f17" fmla="*/ f14 1 f2"/>
                <a:gd name="f18" fmla="*/ f16 1 1198"/>
                <a:gd name="f19" fmla="*/ f15 1 1441"/>
                <a:gd name="f20" fmla="*/ 1198 f16 1"/>
                <a:gd name="f21" fmla="*/ 0 f15 1"/>
                <a:gd name="f22" fmla="*/ 0 f16 1"/>
                <a:gd name="f23" fmla="*/ 1441 f15 1"/>
                <a:gd name="f24" fmla="+- f17 0 f1"/>
                <a:gd name="f25" fmla="*/ f20 1 1198"/>
                <a:gd name="f26" fmla="*/ f21 1 1441"/>
                <a:gd name="f27" fmla="*/ f22 1 1198"/>
                <a:gd name="f28" fmla="*/ f23 1 1441"/>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 ang="f24">
                  <a:pos x="f41" y="f44"/>
                </a:cxn>
                <a:cxn ang="f24">
                  <a:pos x="f41" y="f42"/>
                </a:cxn>
              </a:cxnLst>
              <a:rect l="f37" t="f40" r="f38" b="f39"/>
              <a:pathLst>
                <a:path w="1198" h="1441">
                  <a:moveTo>
                    <a:pt x="f6" y="f5"/>
                  </a:moveTo>
                  <a:lnTo>
                    <a:pt x="f5" y="f7"/>
                  </a:lnTo>
                  <a:lnTo>
                    <a:pt x="f6" y="f7"/>
                  </a:lnTo>
                  <a:lnTo>
                    <a:pt x="f6" y="f5"/>
                  </a:lnTo>
                  <a:close/>
                </a:path>
              </a:pathLst>
            </a:custGeom>
            <a:solidFill>
              <a:srgbClr val="D2D592"/>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7" name="Freeform 6">
              <a:extLst>
                <a:ext uri="{FF2B5EF4-FFF2-40B4-BE49-F238E27FC236}">
                  <a16:creationId xmlns:a16="http://schemas.microsoft.com/office/drawing/2014/main" id="{9E918F63-B641-65B7-76AB-2DB3EB9489C2}"/>
                </a:ext>
              </a:extLst>
            </p:cNvPr>
            <p:cNvSpPr/>
            <p:nvPr/>
          </p:nvSpPr>
          <p:spPr>
            <a:xfrm flipH="1" flipV="1">
              <a:off x="6465612" y="0"/>
              <a:ext cx="2873529" cy="3467971"/>
            </a:xfrm>
            <a:custGeom>
              <a:avLst/>
              <a:gdLst>
                <a:gd name="f0" fmla="val 10800000"/>
                <a:gd name="f1" fmla="val 5400000"/>
                <a:gd name="f2" fmla="val 180"/>
                <a:gd name="f3" fmla="val w"/>
                <a:gd name="f4" fmla="val h"/>
                <a:gd name="f5" fmla="val 0"/>
                <a:gd name="f6" fmla="val 1194"/>
                <a:gd name="f7" fmla="val 1441"/>
                <a:gd name="f8" fmla="+- 0 0 -90"/>
                <a:gd name="f9" fmla="*/ f3 1 1194"/>
                <a:gd name="f10" fmla="*/ f4 1 1441"/>
                <a:gd name="f11" fmla="val f5"/>
                <a:gd name="f12" fmla="val f6"/>
                <a:gd name="f13" fmla="val f7"/>
                <a:gd name="f14" fmla="*/ f8 f0 1"/>
                <a:gd name="f15" fmla="+- f13 0 f11"/>
                <a:gd name="f16" fmla="+- f12 0 f11"/>
                <a:gd name="f17" fmla="*/ f14 1 f2"/>
                <a:gd name="f18" fmla="*/ f16 1 1194"/>
                <a:gd name="f19" fmla="*/ f15 1 1441"/>
                <a:gd name="f20" fmla="*/ 0 f16 1"/>
                <a:gd name="f21" fmla="*/ 0 f15 1"/>
                <a:gd name="f22" fmla="*/ 1194 f16 1"/>
                <a:gd name="f23" fmla="*/ 1441 f15 1"/>
                <a:gd name="f24" fmla="+- f17 0 f1"/>
                <a:gd name="f25" fmla="*/ f20 1 1194"/>
                <a:gd name="f26" fmla="*/ f21 1 1441"/>
                <a:gd name="f27" fmla="*/ f22 1 1194"/>
                <a:gd name="f28" fmla="*/ f23 1 1441"/>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 ang="f24">
                  <a:pos x="f41" y="f44"/>
                </a:cxn>
                <a:cxn ang="f24">
                  <a:pos x="f41" y="f42"/>
                </a:cxn>
              </a:cxnLst>
              <a:rect l="f37" t="f40" r="f38" b="f39"/>
              <a:pathLst>
                <a:path w="1194" h="1441">
                  <a:moveTo>
                    <a:pt x="f5" y="f5"/>
                  </a:moveTo>
                  <a:lnTo>
                    <a:pt x="f6" y="f7"/>
                  </a:lnTo>
                  <a:lnTo>
                    <a:pt x="f5" y="f7"/>
                  </a:lnTo>
                  <a:lnTo>
                    <a:pt x="f5" y="f5"/>
                  </a:lnTo>
                  <a:close/>
                </a:path>
              </a:pathLst>
            </a:custGeom>
            <a:solidFill>
              <a:srgbClr val="CCBE89"/>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grpSp>
      <p:sp>
        <p:nvSpPr>
          <p:cNvPr id="8" name="Image 2">
            <a:extLst>
              <a:ext uri="{FF2B5EF4-FFF2-40B4-BE49-F238E27FC236}">
                <a16:creationId xmlns:a16="http://schemas.microsoft.com/office/drawing/2014/main" id="{48BD3137-FDD2-ECAC-0A61-52973D20DEAD}"/>
              </a:ext>
            </a:extLst>
          </p:cNvPr>
          <p:cNvSpPr/>
          <p:nvPr/>
        </p:nvSpPr>
        <p:spPr>
          <a:xfrm>
            <a:off x="7642518" y="4577660"/>
            <a:ext cx="775018" cy="775018"/>
          </a:xfrm>
          <a:custGeom>
            <a:avLst/>
            <a:gdLst>
              <a:gd name="f0" fmla="val 10800000"/>
              <a:gd name="f1" fmla="val 5400000"/>
              <a:gd name="f2" fmla="val 180"/>
              <a:gd name="f3" fmla="val w"/>
              <a:gd name="f4" fmla="val h"/>
              <a:gd name="f5" fmla="val 0"/>
              <a:gd name="f6" fmla="val 775021"/>
              <a:gd name="f7" fmla="val 387511"/>
              <a:gd name="f8" fmla="val 601527"/>
              <a:gd name="f9" fmla="val 173494"/>
              <a:gd name="f10" fmla="+- 0 0 -90"/>
              <a:gd name="f11" fmla="*/ f3 1 775021"/>
              <a:gd name="f12" fmla="*/ f4 1 775021"/>
              <a:gd name="f13" fmla="val f5"/>
              <a:gd name="f14" fmla="val f6"/>
              <a:gd name="f15" fmla="*/ f10 f0 1"/>
              <a:gd name="f16" fmla="+- f14 0 f13"/>
              <a:gd name="f17" fmla="*/ f15 1 f2"/>
              <a:gd name="f18" fmla="*/ f16 1 775021"/>
              <a:gd name="f19" fmla="*/ 387511 f16 1"/>
              <a:gd name="f20" fmla="*/ 775021 f16 1"/>
              <a:gd name="f21" fmla="*/ 0 f16 1"/>
              <a:gd name="f22" fmla="+- f17 0 f1"/>
              <a:gd name="f23" fmla="*/ f19 1 775021"/>
              <a:gd name="f24" fmla="*/ f20 1 775021"/>
              <a:gd name="f25" fmla="*/ f21 1 775021"/>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2 1"/>
              <a:gd name="f40" fmla="*/ f30 f11 1"/>
            </a:gdLst>
            <a:ahLst/>
            <a:cxnLst>
              <a:cxn ang="3cd4">
                <a:pos x="hc" y="t"/>
              </a:cxn>
              <a:cxn ang="0">
                <a:pos x="r" y="vc"/>
              </a:cxn>
              <a:cxn ang="cd4">
                <a:pos x="hc" y="b"/>
              </a:cxn>
              <a:cxn ang="cd2">
                <a:pos x="l" y="vc"/>
              </a:cxn>
              <a:cxn ang="f22">
                <a:pos x="f35" y="f36"/>
              </a:cxn>
              <a:cxn ang="f22">
                <a:pos x="f37" y="f38"/>
              </a:cxn>
              <a:cxn ang="f22">
                <a:pos x="f35" y="f39"/>
              </a:cxn>
              <a:cxn ang="f22">
                <a:pos x="f40" y="f38"/>
              </a:cxn>
              <a:cxn ang="f22">
                <a:pos x="f35" y="f36"/>
              </a:cxn>
            </a:cxnLst>
            <a:rect l="f31" t="f34" r="f32" b="f33"/>
            <a:pathLst>
              <a:path w="775021" h="775021">
                <a:moveTo>
                  <a:pt x="f7" y="f6"/>
                </a:moveTo>
                <a:cubicBezTo>
                  <a:pt x="f8" y="f6"/>
                  <a:pt x="f6" y="f8"/>
                  <a:pt x="f6" y="f7"/>
                </a:cubicBezTo>
                <a:cubicBezTo>
                  <a:pt x="f6" y="f9"/>
                  <a:pt x="f8" y="f5"/>
                  <a:pt x="f7" y="f5"/>
                </a:cubicBezTo>
                <a:cubicBezTo>
                  <a:pt x="f9" y="f5"/>
                  <a:pt x="f5" y="f9"/>
                  <a:pt x="f5" y="f7"/>
                </a:cubicBezTo>
                <a:cubicBezTo>
                  <a:pt x="f5" y="f8"/>
                  <a:pt x="f9" y="f6"/>
                  <a:pt x="f7" y="f6"/>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9" name="Title 1">
            <a:extLst>
              <a:ext uri="{FF2B5EF4-FFF2-40B4-BE49-F238E27FC236}">
                <a16:creationId xmlns:a16="http://schemas.microsoft.com/office/drawing/2014/main" id="{C2A3B984-2C38-3897-F691-527B63C8752C}"/>
              </a:ext>
            </a:extLst>
          </p:cNvPr>
          <p:cNvSpPr txBox="1">
            <a:spLocks noGrp="1"/>
          </p:cNvSpPr>
          <p:nvPr>
            <p:ph type="title"/>
          </p:nvPr>
        </p:nvSpPr>
        <p:spPr>
          <a:xfrm>
            <a:off x="914400" y="1057275"/>
            <a:ext cx="6583680" cy="1531354"/>
          </a:xfrm>
        </p:spPr>
        <p:txBody>
          <a:bodyPr tIns="0" bIns="0" anchorCtr="0"/>
          <a:lstStyle>
            <a:lvl1pPr algn="l">
              <a:lnSpc>
                <a:spcPct val="100000"/>
              </a:lnSpc>
              <a:defRPr sz="3600"/>
            </a:lvl1pPr>
          </a:lstStyle>
          <a:p>
            <a:pPr lvl="0"/>
            <a:r>
              <a:rPr lang="en-US"/>
              <a:t>Click to add title</a:t>
            </a:r>
          </a:p>
        </p:txBody>
      </p:sp>
      <p:sp>
        <p:nvSpPr>
          <p:cNvPr id="10" name="Content Placeholder 2">
            <a:extLst>
              <a:ext uri="{FF2B5EF4-FFF2-40B4-BE49-F238E27FC236}">
                <a16:creationId xmlns:a16="http://schemas.microsoft.com/office/drawing/2014/main" id="{CD53997A-375B-7B5E-3DB7-8E9DCA8F0A59}"/>
              </a:ext>
            </a:extLst>
          </p:cNvPr>
          <p:cNvSpPr txBox="1">
            <a:spLocks noGrp="1"/>
          </p:cNvSpPr>
          <p:nvPr>
            <p:ph idx="4294967295"/>
          </p:nvPr>
        </p:nvSpPr>
        <p:spPr>
          <a:xfrm>
            <a:off x="914400" y="2834640"/>
            <a:ext cx="6583680" cy="3207340"/>
          </a:xfrm>
        </p:spPr>
        <p:txBody>
          <a:bodyPr tIns="0" bIns="0"/>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
        <p:nvSpPr>
          <p:cNvPr id="11" name="Slide Number Placeholder 2">
            <a:extLst>
              <a:ext uri="{FF2B5EF4-FFF2-40B4-BE49-F238E27FC236}">
                <a16:creationId xmlns:a16="http://schemas.microsoft.com/office/drawing/2014/main" id="{35E04306-7C53-7644-9CA9-DCB9F96A5DC1}"/>
              </a:ext>
            </a:extLst>
          </p:cNvPr>
          <p:cNvSpPr txBox="1">
            <a:spLocks noGrp="1"/>
          </p:cNvSpPr>
          <p:nvPr>
            <p:ph type="sldNum" sz="quarter" idx="8"/>
          </p:nvPr>
        </p:nvSpPr>
        <p:spPr>
          <a:xfrm>
            <a:off x="10358432" y="457200"/>
            <a:ext cx="1067589" cy="471492"/>
          </a:xfrm>
        </p:spPr>
        <p:txBody>
          <a:bodyPr/>
          <a:lstStyle>
            <a:lvl1pPr>
              <a:defRPr sz="1600">
                <a:latin typeface="Arial Black"/>
              </a:defRPr>
            </a:lvl1pPr>
          </a:lstStyle>
          <a:p>
            <a:pPr lvl="0"/>
            <a:fld id="{3647FD7F-BD7E-3641-8D32-963FC21B9C83}" type="slidenum">
              <a:t>‹#›</a:t>
            </a:fld>
            <a:endParaRPr lang="en-US"/>
          </a:p>
        </p:txBody>
      </p:sp>
    </p:spTree>
    <p:extLst>
      <p:ext uri="{BB962C8B-B14F-4D97-AF65-F5344CB8AC3E}">
        <p14:creationId xmlns:p14="http://schemas.microsoft.com/office/powerpoint/2010/main" val="8748741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2">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FBBECF-E54D-68EA-E0BD-A93568BA0002}"/>
              </a:ext>
            </a:extLst>
          </p:cNvPr>
          <p:cNvSpPr/>
          <p:nvPr/>
        </p:nvSpPr>
        <p:spPr>
          <a:xfrm>
            <a:off x="-24067" y="3390896"/>
            <a:ext cx="12216063" cy="3467103"/>
          </a:xfrm>
          <a:prstGeom prst="rect">
            <a:avLst/>
          </a:prstGeom>
          <a:solidFill>
            <a:srgbClr val="D2D59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50" b="0" i="0" u="none" strike="noStrike" kern="1200" cap="none" spc="0" baseline="0">
              <a:solidFill>
                <a:srgbClr val="FDFAF6"/>
              </a:solidFill>
              <a:uFillTx/>
              <a:latin typeface="Sabon Next LT"/>
            </a:endParaRPr>
          </a:p>
        </p:txBody>
      </p:sp>
      <p:sp>
        <p:nvSpPr>
          <p:cNvPr id="3" name="Rectangle 5">
            <a:extLst>
              <a:ext uri="{FF2B5EF4-FFF2-40B4-BE49-F238E27FC236}">
                <a16:creationId xmlns:a16="http://schemas.microsoft.com/office/drawing/2014/main" id="{761B0B63-F816-D09B-46BA-9299472683B5}"/>
              </a:ext>
            </a:extLst>
          </p:cNvPr>
          <p:cNvSpPr/>
          <p:nvPr/>
        </p:nvSpPr>
        <p:spPr>
          <a:xfrm>
            <a:off x="443346" y="332512"/>
            <a:ext cx="11305312" cy="6026728"/>
          </a:xfrm>
          <a:prstGeom prst="rect">
            <a:avLst/>
          </a:prstGeom>
          <a:solidFill>
            <a:srgbClr val="FDFAF6"/>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FDFAF6"/>
              </a:solidFill>
              <a:uFillTx/>
              <a:latin typeface="Sabon Next LT"/>
            </a:endParaRPr>
          </a:p>
        </p:txBody>
      </p:sp>
      <p:grpSp>
        <p:nvGrpSpPr>
          <p:cNvPr id="4" name="Group 17">
            <a:extLst>
              <a:ext uri="{FF2B5EF4-FFF2-40B4-BE49-F238E27FC236}">
                <a16:creationId xmlns:a16="http://schemas.microsoft.com/office/drawing/2014/main" id="{4F27D1F1-9115-938F-DC7F-83124405FF85}"/>
              </a:ext>
            </a:extLst>
          </p:cNvPr>
          <p:cNvGrpSpPr/>
          <p:nvPr/>
        </p:nvGrpSpPr>
        <p:grpSpPr>
          <a:xfrm>
            <a:off x="9353553" y="0"/>
            <a:ext cx="2838453" cy="2857957"/>
            <a:chOff x="9353553" y="0"/>
            <a:chExt cx="2838453" cy="2857957"/>
          </a:xfrm>
        </p:grpSpPr>
        <p:sp>
          <p:nvSpPr>
            <p:cNvPr id="5" name="Freeform: Shape 28">
              <a:extLst>
                <a:ext uri="{FF2B5EF4-FFF2-40B4-BE49-F238E27FC236}">
                  <a16:creationId xmlns:a16="http://schemas.microsoft.com/office/drawing/2014/main" id="{B452E4BC-0DD5-6B47-6AEF-874AF8596165}"/>
                </a:ext>
              </a:extLst>
            </p:cNvPr>
            <p:cNvSpPr/>
            <p:nvPr/>
          </p:nvSpPr>
          <p:spPr>
            <a:xfrm flipH="1">
              <a:off x="9353553" y="0"/>
              <a:ext cx="2838453" cy="2857957"/>
            </a:xfrm>
            <a:custGeom>
              <a:avLst/>
              <a:gdLst>
                <a:gd name="f0" fmla="val 10800000"/>
                <a:gd name="f1" fmla="val 5400000"/>
                <a:gd name="f2" fmla="val 180"/>
                <a:gd name="f3" fmla="val w"/>
                <a:gd name="f4" fmla="val h"/>
                <a:gd name="f5" fmla="val 0"/>
                <a:gd name="f6" fmla="val 2838450"/>
                <a:gd name="f7" fmla="val 2857958"/>
                <a:gd name="f8" fmla="val 1971005"/>
                <a:gd name="f9" fmla="val 7240"/>
                <a:gd name="f10" fmla="val 1484015"/>
                <a:gd name="f11" fmla="val 1716931"/>
                <a:gd name="f12" fmla="val 2697914"/>
                <a:gd name="f13" fmla="val 278890"/>
                <a:gd name="f14" fmla="val 2843883"/>
                <a:gd name="f15" fmla="val 1990580"/>
                <a:gd name="f16" fmla="val 190293"/>
                <a:gd name="f17" fmla="val 1980883"/>
                <a:gd name="f18" fmla="val 1124600"/>
                <a:gd name="f19" fmla="val 1885128"/>
                <a:gd name="f20" fmla="val 1866185"/>
                <a:gd name="f21" fmla="val 1135788"/>
                <a:gd name="f22" fmla="val 1960910"/>
                <a:gd name="f23" fmla="val 200390"/>
                <a:gd name="f24" fmla="+- 0 0 -90"/>
                <a:gd name="f25" fmla="*/ f3 1 2838450"/>
                <a:gd name="f26" fmla="*/ f4 1 2857958"/>
                <a:gd name="f27" fmla="val f5"/>
                <a:gd name="f28" fmla="val f6"/>
                <a:gd name="f29" fmla="val f7"/>
                <a:gd name="f30" fmla="*/ f24 f0 1"/>
                <a:gd name="f31" fmla="+- f29 0 f27"/>
                <a:gd name="f32" fmla="+- f28 0 f27"/>
                <a:gd name="f33" fmla="*/ f30 1 f2"/>
                <a:gd name="f34" fmla="*/ f32 1 2838450"/>
                <a:gd name="f35" fmla="*/ f31 1 2857958"/>
                <a:gd name="f36" fmla="*/ 1971005 f32 1"/>
                <a:gd name="f37" fmla="*/ 0 f31 1"/>
                <a:gd name="f38" fmla="*/ 2838450 f32 1"/>
                <a:gd name="f39" fmla="*/ 7240 f31 1"/>
                <a:gd name="f40" fmla="*/ 278890 f32 1"/>
                <a:gd name="f41" fmla="*/ 2843883 f31 1"/>
                <a:gd name="f42" fmla="*/ 0 f32 1"/>
                <a:gd name="f43" fmla="*/ 2857958 f31 1"/>
                <a:gd name="f44" fmla="*/ 1990580 f31 1"/>
                <a:gd name="f45" fmla="*/ 190293 f32 1"/>
                <a:gd name="f46" fmla="*/ 1980883 f31 1"/>
                <a:gd name="f47" fmla="*/ 1960910 f32 1"/>
                <a:gd name="f48" fmla="*/ 200390 f31 1"/>
                <a:gd name="f49" fmla="+- f33 0 f1"/>
                <a:gd name="f50" fmla="*/ f36 1 2838450"/>
                <a:gd name="f51" fmla="*/ f37 1 2857958"/>
                <a:gd name="f52" fmla="*/ f38 1 2838450"/>
                <a:gd name="f53" fmla="*/ f39 1 2857958"/>
                <a:gd name="f54" fmla="*/ f40 1 2838450"/>
                <a:gd name="f55" fmla="*/ f41 1 2857958"/>
                <a:gd name="f56" fmla="*/ f42 1 2838450"/>
                <a:gd name="f57" fmla="*/ f43 1 2857958"/>
                <a:gd name="f58" fmla="*/ f44 1 2857958"/>
                <a:gd name="f59" fmla="*/ f45 1 2838450"/>
                <a:gd name="f60" fmla="*/ f46 1 2857958"/>
                <a:gd name="f61" fmla="*/ f47 1 2838450"/>
                <a:gd name="f62" fmla="*/ f48 1 2857958"/>
                <a:gd name="f63" fmla="*/ f27 1 f34"/>
                <a:gd name="f64" fmla="*/ f28 1 f34"/>
                <a:gd name="f65" fmla="*/ f27 1 f35"/>
                <a:gd name="f66" fmla="*/ f29 1 f35"/>
                <a:gd name="f67" fmla="*/ f50 1 f34"/>
                <a:gd name="f68" fmla="*/ f51 1 f35"/>
                <a:gd name="f69" fmla="*/ f52 1 f34"/>
                <a:gd name="f70" fmla="*/ f53 1 f35"/>
                <a:gd name="f71" fmla="*/ f54 1 f34"/>
                <a:gd name="f72" fmla="*/ f55 1 f35"/>
                <a:gd name="f73" fmla="*/ f56 1 f34"/>
                <a:gd name="f74" fmla="*/ f57 1 f35"/>
                <a:gd name="f75" fmla="*/ f58 1 f35"/>
                <a:gd name="f76" fmla="*/ f59 1 f34"/>
                <a:gd name="f77" fmla="*/ f60 1 f35"/>
                <a:gd name="f78" fmla="*/ f61 1 f34"/>
                <a:gd name="f79" fmla="*/ f62 1 f35"/>
                <a:gd name="f80" fmla="*/ f63 f25 1"/>
                <a:gd name="f81" fmla="*/ f64 f25 1"/>
                <a:gd name="f82" fmla="*/ f66 f26 1"/>
                <a:gd name="f83" fmla="*/ f65 f26 1"/>
                <a:gd name="f84" fmla="*/ f67 f25 1"/>
                <a:gd name="f85" fmla="*/ f68 f26 1"/>
                <a:gd name="f86" fmla="*/ f69 f25 1"/>
                <a:gd name="f87" fmla="*/ f70 f26 1"/>
                <a:gd name="f88" fmla="*/ f71 f25 1"/>
                <a:gd name="f89" fmla="*/ f72 f26 1"/>
                <a:gd name="f90" fmla="*/ f73 f25 1"/>
                <a:gd name="f91" fmla="*/ f74 f26 1"/>
                <a:gd name="f92" fmla="*/ f75 f26 1"/>
                <a:gd name="f93" fmla="*/ f76 f25 1"/>
                <a:gd name="f94" fmla="*/ f77 f26 1"/>
                <a:gd name="f95" fmla="*/ f78 f25 1"/>
                <a:gd name="f96" fmla="*/ f79 f26 1"/>
              </a:gdLst>
              <a:ahLst/>
              <a:cxnLst>
                <a:cxn ang="3cd4">
                  <a:pos x="hc" y="t"/>
                </a:cxn>
                <a:cxn ang="0">
                  <a:pos x="r" y="vc"/>
                </a:cxn>
                <a:cxn ang="cd4">
                  <a:pos x="hc" y="b"/>
                </a:cxn>
                <a:cxn ang="cd2">
                  <a:pos x="l" y="vc"/>
                </a:cxn>
                <a:cxn ang="f49">
                  <a:pos x="f84" y="f85"/>
                </a:cxn>
                <a:cxn ang="f49">
                  <a:pos x="f86" y="f85"/>
                </a:cxn>
                <a:cxn ang="f49">
                  <a:pos x="f86" y="f87"/>
                </a:cxn>
                <a:cxn ang="f49">
                  <a:pos x="f88" y="f89"/>
                </a:cxn>
                <a:cxn ang="f49">
                  <a:pos x="f90" y="f91"/>
                </a:cxn>
                <a:cxn ang="f49">
                  <a:pos x="f90" y="f92"/>
                </a:cxn>
                <a:cxn ang="f49">
                  <a:pos x="f93" y="f94"/>
                </a:cxn>
                <a:cxn ang="f49">
                  <a:pos x="f95" y="f96"/>
                </a:cxn>
              </a:cxnLst>
              <a:rect l="f80" t="f83" r="f81" b="f82"/>
              <a:pathLst>
                <a:path w="2838450" h="2857958">
                  <a:moveTo>
                    <a:pt x="f8" y="f5"/>
                  </a:moveTo>
                  <a:lnTo>
                    <a:pt x="f6" y="f5"/>
                  </a:lnTo>
                  <a:lnTo>
                    <a:pt x="f6" y="f9"/>
                  </a:lnTo>
                  <a:cubicBezTo>
                    <a:pt x="f6" y="f10"/>
                    <a:pt x="f11" y="f12"/>
                    <a:pt x="f13" y="f14"/>
                  </a:cubicBezTo>
                  <a:lnTo>
                    <a:pt x="f5" y="f7"/>
                  </a:lnTo>
                  <a:lnTo>
                    <a:pt x="f5" y="f15"/>
                  </a:lnTo>
                  <a:lnTo>
                    <a:pt x="f16" y="f17"/>
                  </a:lnTo>
                  <a:cubicBezTo>
                    <a:pt x="f18" y="f19"/>
                    <a:pt x="f20" y="f21"/>
                    <a:pt x="f22" y="f23"/>
                  </a:cubicBez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6" name="Freeform: Shape 15">
              <a:extLst>
                <a:ext uri="{FF2B5EF4-FFF2-40B4-BE49-F238E27FC236}">
                  <a16:creationId xmlns:a16="http://schemas.microsoft.com/office/drawing/2014/main" id="{C227E433-AEFD-1219-A926-E0BC669AE7A8}"/>
                </a:ext>
              </a:extLst>
            </p:cNvPr>
            <p:cNvSpPr/>
            <p:nvPr/>
          </p:nvSpPr>
          <p:spPr>
            <a:xfrm flipH="1">
              <a:off x="11188552" y="0"/>
              <a:ext cx="1003453" cy="1013018"/>
            </a:xfrm>
            <a:custGeom>
              <a:avLst/>
              <a:gdLst>
                <a:gd name="f0" fmla="val 10800000"/>
                <a:gd name="f1" fmla="val 5400000"/>
                <a:gd name="f2" fmla="val 180"/>
                <a:gd name="f3" fmla="val w"/>
                <a:gd name="f4" fmla="val h"/>
                <a:gd name="f5" fmla="val 0"/>
                <a:gd name="f6" fmla="val 1003449"/>
                <a:gd name="f7" fmla="val 1013015"/>
                <a:gd name="f8" fmla="val 998306"/>
                <a:gd name="f9" fmla="val 100639"/>
                <a:gd name="f10" fmla="val 949402"/>
                <a:gd name="f11" fmla="val 576784"/>
                <a:gd name="f12" fmla="val 566756"/>
                <a:gd name="f13" fmla="val 959471"/>
                <a:gd name="f14" fmla="val 90663"/>
                <a:gd name="f15" fmla="val 1008380"/>
                <a:gd name="f16" fmla="+- 0 0 -90"/>
                <a:gd name="f17" fmla="*/ f3 1 1003449"/>
                <a:gd name="f18" fmla="*/ f4 1 1013015"/>
                <a:gd name="f19" fmla="val f5"/>
                <a:gd name="f20" fmla="val f6"/>
                <a:gd name="f21" fmla="val f7"/>
                <a:gd name="f22" fmla="*/ f16 f0 1"/>
                <a:gd name="f23" fmla="+- f21 0 f19"/>
                <a:gd name="f24" fmla="+- f20 0 f19"/>
                <a:gd name="f25" fmla="*/ f22 1 f2"/>
                <a:gd name="f26" fmla="*/ f24 1 1003449"/>
                <a:gd name="f27" fmla="*/ f23 1 1013015"/>
                <a:gd name="f28" fmla="*/ 0 f24 1"/>
                <a:gd name="f29" fmla="*/ 0 f23 1"/>
                <a:gd name="f30" fmla="*/ 1003449 f24 1"/>
                <a:gd name="f31" fmla="*/ 998306 f24 1"/>
                <a:gd name="f32" fmla="*/ 100639 f23 1"/>
                <a:gd name="f33" fmla="*/ 90663 f24 1"/>
                <a:gd name="f34" fmla="*/ 1008380 f23 1"/>
                <a:gd name="f35" fmla="*/ 1013015 f23 1"/>
                <a:gd name="f36" fmla="+- f25 0 f1"/>
                <a:gd name="f37" fmla="*/ f28 1 1003449"/>
                <a:gd name="f38" fmla="*/ f29 1 1013015"/>
                <a:gd name="f39" fmla="*/ f30 1 1003449"/>
                <a:gd name="f40" fmla="*/ f31 1 1003449"/>
                <a:gd name="f41" fmla="*/ f32 1 1013015"/>
                <a:gd name="f42" fmla="*/ f33 1 1003449"/>
                <a:gd name="f43" fmla="*/ f34 1 1013015"/>
                <a:gd name="f44" fmla="*/ f35 1 1013015"/>
                <a:gd name="f45" fmla="*/ f19 1 f26"/>
                <a:gd name="f46" fmla="*/ f20 1 f26"/>
                <a:gd name="f47" fmla="*/ f19 1 f27"/>
                <a:gd name="f48" fmla="*/ f21 1 f27"/>
                <a:gd name="f49" fmla="*/ f37 1 f26"/>
                <a:gd name="f50" fmla="*/ f38 1 f27"/>
                <a:gd name="f51" fmla="*/ f39 1 f26"/>
                <a:gd name="f52" fmla="*/ f40 1 f26"/>
                <a:gd name="f53" fmla="*/ f41 1 f27"/>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7 1"/>
                <a:gd name="f65" fmla="*/ f53 f18 1"/>
                <a:gd name="f66" fmla="*/ f54 f17 1"/>
                <a:gd name="f67" fmla="*/ f55 f18 1"/>
                <a:gd name="f68" fmla="*/ f56 f18 1"/>
              </a:gdLst>
              <a:ahLst/>
              <a:cxnLst>
                <a:cxn ang="3cd4">
                  <a:pos x="hc" y="t"/>
                </a:cxn>
                <a:cxn ang="0">
                  <a:pos x="r" y="vc"/>
                </a:cxn>
                <a:cxn ang="cd4">
                  <a:pos x="hc" y="b"/>
                </a:cxn>
                <a:cxn ang="cd2">
                  <a:pos x="l" y="vc"/>
                </a:cxn>
                <a:cxn ang="f36">
                  <a:pos x="f61" y="f62"/>
                </a:cxn>
                <a:cxn ang="f36">
                  <a:pos x="f63" y="f62"/>
                </a:cxn>
                <a:cxn ang="f36">
                  <a:pos x="f64" y="f65"/>
                </a:cxn>
                <a:cxn ang="f36">
                  <a:pos x="f66" y="f67"/>
                </a:cxn>
                <a:cxn ang="f36">
                  <a:pos x="f61" y="f68"/>
                </a:cxn>
              </a:cxnLst>
              <a:rect l="f57" t="f60" r="f58" b="f59"/>
              <a:pathLst>
                <a:path w="1003449" h="1013015">
                  <a:moveTo>
                    <a:pt x="f5" y="f5"/>
                  </a:moveTo>
                  <a:lnTo>
                    <a:pt x="f6" y="f5"/>
                  </a:lnTo>
                  <a:lnTo>
                    <a:pt x="f8" y="f9"/>
                  </a:lnTo>
                  <a:cubicBezTo>
                    <a:pt x="f10" y="f11"/>
                    <a:pt x="f12" y="f13"/>
                    <a:pt x="f14" y="f15"/>
                  </a:cubicBezTo>
                  <a:lnTo>
                    <a:pt x="f5" y="f7"/>
                  </a:lnTo>
                  <a:close/>
                </a:path>
              </a:pathLst>
            </a:custGeom>
            <a:solidFill>
              <a:srgbClr val="FDFAF6"/>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7" name="Image 2">
              <a:extLst>
                <a:ext uri="{FF2B5EF4-FFF2-40B4-BE49-F238E27FC236}">
                  <a16:creationId xmlns:a16="http://schemas.microsoft.com/office/drawing/2014/main" id="{795D7400-316B-2FBC-324C-DB31F2C238DF}"/>
                </a:ext>
              </a:extLst>
            </p:cNvPr>
            <p:cNvSpPr/>
            <p:nvPr/>
          </p:nvSpPr>
          <p:spPr>
            <a:xfrm flipH="1">
              <a:off x="9958648" y="590135"/>
              <a:ext cx="775018" cy="775018"/>
            </a:xfrm>
            <a:custGeom>
              <a:avLst/>
              <a:gdLst>
                <a:gd name="f0" fmla="val 10800000"/>
                <a:gd name="f1" fmla="val 5400000"/>
                <a:gd name="f2" fmla="val 180"/>
                <a:gd name="f3" fmla="val w"/>
                <a:gd name="f4" fmla="val h"/>
                <a:gd name="f5" fmla="val 0"/>
                <a:gd name="f6" fmla="val 775021"/>
                <a:gd name="f7" fmla="val 387511"/>
                <a:gd name="f8" fmla="val 601527"/>
                <a:gd name="f9" fmla="val 173494"/>
                <a:gd name="f10" fmla="+- 0 0 -90"/>
                <a:gd name="f11" fmla="*/ f3 1 775021"/>
                <a:gd name="f12" fmla="*/ f4 1 775021"/>
                <a:gd name="f13" fmla="val f5"/>
                <a:gd name="f14" fmla="val f6"/>
                <a:gd name="f15" fmla="*/ f10 f0 1"/>
                <a:gd name="f16" fmla="+- f14 0 f13"/>
                <a:gd name="f17" fmla="*/ f15 1 f2"/>
                <a:gd name="f18" fmla="*/ f16 1 775021"/>
                <a:gd name="f19" fmla="*/ 387511 f16 1"/>
                <a:gd name="f20" fmla="*/ 775021 f16 1"/>
                <a:gd name="f21" fmla="*/ 0 f16 1"/>
                <a:gd name="f22" fmla="+- f17 0 f1"/>
                <a:gd name="f23" fmla="*/ f19 1 775021"/>
                <a:gd name="f24" fmla="*/ f20 1 775021"/>
                <a:gd name="f25" fmla="*/ f21 1 775021"/>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2 1"/>
                <a:gd name="f40" fmla="*/ f30 f11 1"/>
              </a:gdLst>
              <a:ahLst/>
              <a:cxnLst>
                <a:cxn ang="3cd4">
                  <a:pos x="hc" y="t"/>
                </a:cxn>
                <a:cxn ang="0">
                  <a:pos x="r" y="vc"/>
                </a:cxn>
                <a:cxn ang="cd4">
                  <a:pos x="hc" y="b"/>
                </a:cxn>
                <a:cxn ang="cd2">
                  <a:pos x="l" y="vc"/>
                </a:cxn>
                <a:cxn ang="f22">
                  <a:pos x="f35" y="f36"/>
                </a:cxn>
                <a:cxn ang="f22">
                  <a:pos x="f37" y="f38"/>
                </a:cxn>
                <a:cxn ang="f22">
                  <a:pos x="f35" y="f39"/>
                </a:cxn>
                <a:cxn ang="f22">
                  <a:pos x="f40" y="f38"/>
                </a:cxn>
                <a:cxn ang="f22">
                  <a:pos x="f35" y="f36"/>
                </a:cxn>
              </a:cxnLst>
              <a:rect l="f31" t="f34" r="f32" b="f33"/>
              <a:pathLst>
                <a:path w="775021" h="775021">
                  <a:moveTo>
                    <a:pt x="f7" y="f6"/>
                  </a:moveTo>
                  <a:cubicBezTo>
                    <a:pt x="f8" y="f6"/>
                    <a:pt x="f6" y="f8"/>
                    <a:pt x="f6" y="f7"/>
                  </a:cubicBezTo>
                  <a:cubicBezTo>
                    <a:pt x="f6" y="f9"/>
                    <a:pt x="f8" y="f5"/>
                    <a:pt x="f7" y="f5"/>
                  </a:cubicBezTo>
                  <a:cubicBezTo>
                    <a:pt x="f9" y="f5"/>
                    <a:pt x="f5" y="f9"/>
                    <a:pt x="f5" y="f7"/>
                  </a:cubicBezTo>
                  <a:cubicBezTo>
                    <a:pt x="f5" y="f8"/>
                    <a:pt x="f9" y="f6"/>
                    <a:pt x="f7" y="f6"/>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grpSp>
      <p:sp>
        <p:nvSpPr>
          <p:cNvPr id="8" name="Title 1">
            <a:extLst>
              <a:ext uri="{FF2B5EF4-FFF2-40B4-BE49-F238E27FC236}">
                <a16:creationId xmlns:a16="http://schemas.microsoft.com/office/drawing/2014/main" id="{7A31FDE4-1343-3945-468E-17DD2B467B4F}"/>
              </a:ext>
            </a:extLst>
          </p:cNvPr>
          <p:cNvSpPr txBox="1">
            <a:spLocks noGrp="1"/>
          </p:cNvSpPr>
          <p:nvPr>
            <p:ph type="title"/>
          </p:nvPr>
        </p:nvSpPr>
        <p:spPr>
          <a:xfrm>
            <a:off x="5702445" y="1061627"/>
            <a:ext cx="5723586" cy="4739106"/>
          </a:xfrm>
        </p:spPr>
        <p:txBody>
          <a:bodyPr tIns="0" bIns="0" anchor="ctr" anchorCtr="0"/>
          <a:lstStyle>
            <a:lvl1pPr algn="l">
              <a:lnSpc>
                <a:spcPct val="100000"/>
              </a:lnSpc>
              <a:defRPr sz="3600"/>
            </a:lvl1pPr>
          </a:lstStyle>
          <a:p>
            <a:pPr lvl="0"/>
            <a:r>
              <a:rPr lang="en-US"/>
              <a:t>Click to add title</a:t>
            </a:r>
          </a:p>
        </p:txBody>
      </p:sp>
      <p:sp>
        <p:nvSpPr>
          <p:cNvPr id="9" name="Picture Placeholder 7">
            <a:extLst>
              <a:ext uri="{FF2B5EF4-FFF2-40B4-BE49-F238E27FC236}">
                <a16:creationId xmlns:a16="http://schemas.microsoft.com/office/drawing/2014/main" id="{10E11040-F33D-AB88-97F5-B5A435E641FB}"/>
              </a:ext>
            </a:extLst>
          </p:cNvPr>
          <p:cNvSpPr txBox="1">
            <a:spLocks noGrp="1"/>
          </p:cNvSpPr>
          <p:nvPr>
            <p:ph type="pic" idx="4294967295"/>
          </p:nvPr>
        </p:nvSpPr>
        <p:spPr>
          <a:xfrm>
            <a:off x="443346" y="0"/>
            <a:ext cx="4344698" cy="6359523"/>
          </a:xfrm>
        </p:spPr>
        <p:txBody>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33370318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B425A80B-BCA8-2CD8-2CE2-6C793B846494}"/>
              </a:ext>
            </a:extLst>
          </p:cNvPr>
          <p:cNvSpPr/>
          <p:nvPr/>
        </p:nvSpPr>
        <p:spPr>
          <a:xfrm>
            <a:off x="-24067" y="-402"/>
            <a:ext cx="12216063" cy="3467103"/>
          </a:xfrm>
          <a:prstGeom prst="rect">
            <a:avLst/>
          </a:prstGeom>
          <a:solidFill>
            <a:srgbClr val="F5CDCE"/>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50" b="0" i="0" u="none" strike="noStrike" kern="1200" cap="none" spc="0" baseline="0">
              <a:solidFill>
                <a:srgbClr val="FDFAF6"/>
              </a:solidFill>
              <a:uFillTx/>
              <a:latin typeface="Sabon Next LT"/>
            </a:endParaRPr>
          </a:p>
        </p:txBody>
      </p:sp>
      <p:sp>
        <p:nvSpPr>
          <p:cNvPr id="3" name="Rectangle 21">
            <a:extLst>
              <a:ext uri="{FF2B5EF4-FFF2-40B4-BE49-F238E27FC236}">
                <a16:creationId xmlns:a16="http://schemas.microsoft.com/office/drawing/2014/main" id="{A795B6A6-7992-5FF8-E8F8-67E9DD7C556C}"/>
              </a:ext>
            </a:extLst>
          </p:cNvPr>
          <p:cNvSpPr/>
          <p:nvPr/>
        </p:nvSpPr>
        <p:spPr>
          <a:xfrm>
            <a:off x="443346" y="420495"/>
            <a:ext cx="11305312" cy="6026728"/>
          </a:xfrm>
          <a:prstGeom prst="rect">
            <a:avLst/>
          </a:prstGeom>
          <a:solidFill>
            <a:srgbClr val="FDFAF6"/>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FDFAF6"/>
              </a:solidFill>
              <a:uFillTx/>
              <a:latin typeface="Sabon Next LT"/>
            </a:endParaRPr>
          </a:p>
        </p:txBody>
      </p:sp>
      <p:sp>
        <p:nvSpPr>
          <p:cNvPr id="4" name="Freeform 35">
            <a:extLst>
              <a:ext uri="{FF2B5EF4-FFF2-40B4-BE49-F238E27FC236}">
                <a16:creationId xmlns:a16="http://schemas.microsoft.com/office/drawing/2014/main" id="{5EEF5DA7-FAC8-AE31-9BEA-3C33BA784DB0}"/>
              </a:ext>
            </a:extLst>
          </p:cNvPr>
          <p:cNvSpPr/>
          <p:nvPr/>
        </p:nvSpPr>
        <p:spPr>
          <a:xfrm rot="16200004">
            <a:off x="5760020" y="3764460"/>
            <a:ext cx="2812356" cy="3394143"/>
          </a:xfrm>
          <a:custGeom>
            <a:avLst/>
            <a:gdLst>
              <a:gd name="f0" fmla="val 10800000"/>
              <a:gd name="f1" fmla="val 5400000"/>
              <a:gd name="f2" fmla="val 180"/>
              <a:gd name="f3" fmla="val w"/>
              <a:gd name="f4" fmla="val h"/>
              <a:gd name="f5" fmla="val 0"/>
              <a:gd name="f6" fmla="val 2812357"/>
              <a:gd name="f7" fmla="val 3394143"/>
              <a:gd name="f8" fmla="+- 0 0 -90"/>
              <a:gd name="f9" fmla="*/ f3 1 2812357"/>
              <a:gd name="f10" fmla="*/ f4 1 3394143"/>
              <a:gd name="f11" fmla="val f5"/>
              <a:gd name="f12" fmla="val f6"/>
              <a:gd name="f13" fmla="val f7"/>
              <a:gd name="f14" fmla="*/ f8 f0 1"/>
              <a:gd name="f15" fmla="+- f13 0 f11"/>
              <a:gd name="f16" fmla="+- f12 0 f11"/>
              <a:gd name="f17" fmla="*/ f14 1 f2"/>
              <a:gd name="f18" fmla="*/ f16 1 2812357"/>
              <a:gd name="f19" fmla="*/ f15 1 3394143"/>
              <a:gd name="f20" fmla="*/ 0 f16 1"/>
              <a:gd name="f21" fmla="*/ 0 f15 1"/>
              <a:gd name="f22" fmla="*/ 2812357 f16 1"/>
              <a:gd name="f23" fmla="*/ 3394143 f15 1"/>
              <a:gd name="f24" fmla="+- f17 0 f1"/>
              <a:gd name="f25" fmla="*/ f20 1 2812357"/>
              <a:gd name="f26" fmla="*/ f21 1 3394143"/>
              <a:gd name="f27" fmla="*/ f22 1 2812357"/>
              <a:gd name="f28" fmla="*/ f23 1 339414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 ang="f24">
                <a:pos x="f41" y="f44"/>
              </a:cxn>
            </a:cxnLst>
            <a:rect l="f37" t="f40" r="f38" b="f39"/>
            <a:pathLst>
              <a:path w="2812357" h="3394143">
                <a:moveTo>
                  <a:pt x="f5" y="f5"/>
                </a:moveTo>
                <a:lnTo>
                  <a:pt x="f6" y="f7"/>
                </a:lnTo>
                <a:lnTo>
                  <a:pt x="f5" y="f7"/>
                </a:lnTo>
                <a:close/>
              </a:path>
            </a:pathLst>
          </a:custGeom>
          <a:solidFill>
            <a:srgbClr val="EDEED3">
              <a:alpha val="50000"/>
            </a:srgbClr>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Freeform 32">
            <a:extLst>
              <a:ext uri="{FF2B5EF4-FFF2-40B4-BE49-F238E27FC236}">
                <a16:creationId xmlns:a16="http://schemas.microsoft.com/office/drawing/2014/main" id="{FCC9497A-AE53-8818-2198-986CD4890F42}"/>
              </a:ext>
            </a:extLst>
          </p:cNvPr>
          <p:cNvSpPr/>
          <p:nvPr/>
        </p:nvSpPr>
        <p:spPr>
          <a:xfrm>
            <a:off x="0" y="3463856"/>
            <a:ext cx="435245" cy="3394143"/>
          </a:xfrm>
          <a:custGeom>
            <a:avLst/>
            <a:gdLst>
              <a:gd name="f0" fmla="val 10800000"/>
              <a:gd name="f1" fmla="val 5400000"/>
              <a:gd name="f2" fmla="val 180"/>
              <a:gd name="f3" fmla="val w"/>
              <a:gd name="f4" fmla="val h"/>
              <a:gd name="f5" fmla="val 0"/>
              <a:gd name="f6" fmla="val 435241"/>
              <a:gd name="f7" fmla="val 3394146"/>
              <a:gd name="f8" fmla="val 523525"/>
              <a:gd name="f9" fmla="+- 0 0 -90"/>
              <a:gd name="f10" fmla="*/ f3 1 435241"/>
              <a:gd name="f11" fmla="*/ f4 1 3394146"/>
              <a:gd name="f12" fmla="val f5"/>
              <a:gd name="f13" fmla="val f6"/>
              <a:gd name="f14" fmla="val f7"/>
              <a:gd name="f15" fmla="*/ f9 f0 1"/>
              <a:gd name="f16" fmla="+- f14 0 f12"/>
              <a:gd name="f17" fmla="+- f13 0 f12"/>
              <a:gd name="f18" fmla="*/ f15 1 f2"/>
              <a:gd name="f19" fmla="*/ f17 1 435241"/>
              <a:gd name="f20" fmla="*/ f16 1 3394146"/>
              <a:gd name="f21" fmla="*/ 435241 f17 1"/>
              <a:gd name="f22" fmla="*/ 0 f16 1"/>
              <a:gd name="f23" fmla="*/ 3394146 f16 1"/>
              <a:gd name="f24" fmla="*/ 0 f17 1"/>
              <a:gd name="f25" fmla="*/ 523525 f16 1"/>
              <a:gd name="f26" fmla="+- f18 0 f1"/>
              <a:gd name="f27" fmla="*/ f21 1 435241"/>
              <a:gd name="f28" fmla="*/ f22 1 3394146"/>
              <a:gd name="f29" fmla="*/ f23 1 3394146"/>
              <a:gd name="f30" fmla="*/ f24 1 435241"/>
              <a:gd name="f31" fmla="*/ f25 1 3394146"/>
              <a:gd name="f32" fmla="*/ f12 1 f19"/>
              <a:gd name="f33" fmla="*/ f13 1 f19"/>
              <a:gd name="f34" fmla="*/ f12 1 f20"/>
              <a:gd name="f35" fmla="*/ f14 1 f20"/>
              <a:gd name="f36" fmla="*/ f27 1 f19"/>
              <a:gd name="f37" fmla="*/ f28 1 f20"/>
              <a:gd name="f38" fmla="*/ f29 1 f20"/>
              <a:gd name="f39" fmla="*/ f30 1 f19"/>
              <a:gd name="f40" fmla="*/ f31 1 f20"/>
              <a:gd name="f41" fmla="*/ f32 f10 1"/>
              <a:gd name="f42" fmla="*/ f33 f10 1"/>
              <a:gd name="f43" fmla="*/ f35 f11 1"/>
              <a:gd name="f44" fmla="*/ f34 f11 1"/>
              <a:gd name="f45" fmla="*/ f36 f10 1"/>
              <a:gd name="f46" fmla="*/ f37 f11 1"/>
              <a:gd name="f47" fmla="*/ f38 f11 1"/>
              <a:gd name="f48" fmla="*/ f39 f10 1"/>
              <a:gd name="f49" fmla="*/ f40 f11 1"/>
            </a:gdLst>
            <a:ahLst/>
            <a:cxnLst>
              <a:cxn ang="3cd4">
                <a:pos x="hc" y="t"/>
              </a:cxn>
              <a:cxn ang="0">
                <a:pos x="r" y="vc"/>
              </a:cxn>
              <a:cxn ang="cd4">
                <a:pos x="hc" y="b"/>
              </a:cxn>
              <a:cxn ang="cd2">
                <a:pos x="l" y="vc"/>
              </a:cxn>
              <a:cxn ang="f26">
                <a:pos x="f45" y="f46"/>
              </a:cxn>
              <a:cxn ang="f26">
                <a:pos x="f45" y="f47"/>
              </a:cxn>
              <a:cxn ang="f26">
                <a:pos x="f48" y="f47"/>
              </a:cxn>
              <a:cxn ang="f26">
                <a:pos x="f48" y="f49"/>
              </a:cxn>
            </a:cxnLst>
            <a:rect l="f41" t="f44" r="f42" b="f43"/>
            <a:pathLst>
              <a:path w="435241" h="3394146">
                <a:moveTo>
                  <a:pt x="f6" y="f5"/>
                </a:moveTo>
                <a:lnTo>
                  <a:pt x="f6" y="f7"/>
                </a:lnTo>
                <a:lnTo>
                  <a:pt x="f5" y="f7"/>
                </a:lnTo>
                <a:lnTo>
                  <a:pt x="f5" y="f8"/>
                </a:lnTo>
                <a:close/>
              </a:path>
            </a:pathLst>
          </a:custGeom>
          <a:solidFill>
            <a:srgbClr val="AAC3E8"/>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DFAF6"/>
              </a:solidFill>
              <a:uFillTx/>
              <a:latin typeface="Sabon Next LT"/>
            </a:endParaRPr>
          </a:p>
        </p:txBody>
      </p:sp>
      <p:sp>
        <p:nvSpPr>
          <p:cNvPr id="6" name="Title 1">
            <a:extLst>
              <a:ext uri="{FF2B5EF4-FFF2-40B4-BE49-F238E27FC236}">
                <a16:creationId xmlns:a16="http://schemas.microsoft.com/office/drawing/2014/main" id="{38E04384-912A-D565-6010-8E1B558F014E}"/>
              </a:ext>
            </a:extLst>
          </p:cNvPr>
          <p:cNvSpPr txBox="1">
            <a:spLocks noGrp="1"/>
          </p:cNvSpPr>
          <p:nvPr>
            <p:ph type="title"/>
          </p:nvPr>
        </p:nvSpPr>
        <p:spPr>
          <a:xfrm>
            <a:off x="914400" y="1057275"/>
            <a:ext cx="5259555" cy="2495031"/>
          </a:xfrm>
        </p:spPr>
        <p:txBody>
          <a:bodyPr tIns="0" bIns="0" anchorCtr="0"/>
          <a:lstStyle>
            <a:lvl1pPr algn="l">
              <a:lnSpc>
                <a:spcPct val="100000"/>
              </a:lnSpc>
              <a:defRPr sz="3600"/>
            </a:lvl1pPr>
          </a:lstStyle>
          <a:p>
            <a:pPr lvl="0"/>
            <a:r>
              <a:rPr lang="en-US"/>
              <a:t>Click to add text</a:t>
            </a:r>
          </a:p>
        </p:txBody>
      </p:sp>
      <p:sp>
        <p:nvSpPr>
          <p:cNvPr id="7" name="Content Placeholder 2">
            <a:extLst>
              <a:ext uri="{FF2B5EF4-FFF2-40B4-BE49-F238E27FC236}">
                <a16:creationId xmlns:a16="http://schemas.microsoft.com/office/drawing/2014/main" id="{B63994E7-DB7C-CBF5-1BC6-B546A562C359}"/>
              </a:ext>
            </a:extLst>
          </p:cNvPr>
          <p:cNvSpPr txBox="1">
            <a:spLocks noGrp="1"/>
          </p:cNvSpPr>
          <p:nvPr>
            <p:ph idx="4294967295"/>
          </p:nvPr>
        </p:nvSpPr>
        <p:spPr>
          <a:xfrm>
            <a:off x="914400" y="3808750"/>
            <a:ext cx="5259555" cy="2233229"/>
          </a:xfrm>
        </p:spPr>
        <p:txBody>
          <a:bodyPr tIns="0" bIns="0"/>
          <a:lstStyle>
            <a:lvl1pPr marL="0" indent="0">
              <a:spcBef>
                <a:spcPts val="0"/>
              </a:spcBef>
              <a:buNone/>
              <a:defRPr sz="2400"/>
            </a:lvl1pPr>
            <a:lvl2pPr marL="347472">
              <a:spcBef>
                <a:spcPts val="0"/>
              </a:spcBef>
              <a:defRPr/>
            </a:lvl2pPr>
            <a:lvl3pPr marL="685800">
              <a:spcBef>
                <a:spcPts val="0"/>
              </a:spcBef>
              <a:defRPr sz="2400"/>
            </a:lvl3pPr>
          </a:lstStyle>
          <a:p>
            <a:pPr lvl="0"/>
            <a:r>
              <a:rPr lang="en-US"/>
              <a:t>Click to add text</a:t>
            </a:r>
          </a:p>
          <a:p>
            <a:pPr lvl="1"/>
            <a:r>
              <a:rPr lang="en-US"/>
              <a:t>Second level</a:t>
            </a:r>
          </a:p>
          <a:p>
            <a:pPr lvl="2"/>
            <a:r>
              <a:rPr lang="en-US"/>
              <a:t>Third level</a:t>
            </a:r>
          </a:p>
        </p:txBody>
      </p:sp>
      <p:sp>
        <p:nvSpPr>
          <p:cNvPr id="8" name="Picture Placeholder 7">
            <a:extLst>
              <a:ext uri="{FF2B5EF4-FFF2-40B4-BE49-F238E27FC236}">
                <a16:creationId xmlns:a16="http://schemas.microsoft.com/office/drawing/2014/main" id="{7E94DDBD-A19F-B007-E522-15B9D0AFE20A}"/>
              </a:ext>
            </a:extLst>
          </p:cNvPr>
          <p:cNvSpPr txBox="1">
            <a:spLocks noGrp="1"/>
          </p:cNvSpPr>
          <p:nvPr>
            <p:ph type="pic" idx="4294967295"/>
          </p:nvPr>
        </p:nvSpPr>
        <p:spPr>
          <a:xfrm>
            <a:off x="7414192" y="410775"/>
            <a:ext cx="4344698" cy="6447224"/>
          </a:xfrm>
          <a:solidFill>
            <a:srgbClr val="AAC3E8"/>
          </a:solidFill>
        </p:spPr>
        <p:txBody>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35733931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Image 1">
            <a:extLst>
              <a:ext uri="{FF2B5EF4-FFF2-40B4-BE49-F238E27FC236}">
                <a16:creationId xmlns:a16="http://schemas.microsoft.com/office/drawing/2014/main" id="{12F2B5AF-2242-450B-739F-B8FF2D96B916}"/>
              </a:ext>
            </a:extLst>
          </p:cNvPr>
          <p:cNvSpPr/>
          <p:nvPr/>
        </p:nvSpPr>
        <p:spPr>
          <a:xfrm>
            <a:off x="-7114" y="0"/>
            <a:ext cx="2550983" cy="6858000"/>
          </a:xfrm>
          <a:custGeom>
            <a:avLst/>
            <a:gdLst>
              <a:gd name="f0" fmla="val 10800000"/>
              <a:gd name="f1" fmla="val 5400000"/>
              <a:gd name="f2" fmla="val 180"/>
              <a:gd name="f3" fmla="val w"/>
              <a:gd name="f4" fmla="val h"/>
              <a:gd name="f5" fmla="val 0"/>
              <a:gd name="f6" fmla="val 2550985"/>
              <a:gd name="f7" fmla="val 6858000"/>
              <a:gd name="f8" fmla="+- 0 0 -90"/>
              <a:gd name="f9" fmla="*/ f3 1 2550985"/>
              <a:gd name="f10" fmla="*/ f4 1 6858000"/>
              <a:gd name="f11" fmla="val f5"/>
              <a:gd name="f12" fmla="val f6"/>
              <a:gd name="f13" fmla="val f7"/>
              <a:gd name="f14" fmla="*/ f8 f0 1"/>
              <a:gd name="f15" fmla="+- f13 0 f11"/>
              <a:gd name="f16" fmla="+- f12 0 f11"/>
              <a:gd name="f17" fmla="*/ f14 1 f2"/>
              <a:gd name="f18" fmla="*/ f16 1 2550985"/>
              <a:gd name="f19" fmla="*/ f15 1 6858000"/>
              <a:gd name="f20" fmla="*/ 2550985 f16 1"/>
              <a:gd name="f21" fmla="*/ 0 f15 1"/>
              <a:gd name="f22" fmla="*/ 0 f16 1"/>
              <a:gd name="f23" fmla="*/ 6858000 f15 1"/>
              <a:gd name="f24" fmla="+- f17 0 f1"/>
              <a:gd name="f25" fmla="*/ f20 1 2550985"/>
              <a:gd name="f26" fmla="*/ f21 1 6858000"/>
              <a:gd name="f27" fmla="*/ f22 1 2550985"/>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550985" h="6858000">
                <a:moveTo>
                  <a:pt x="f6" y="f5"/>
                </a:moveTo>
                <a:lnTo>
                  <a:pt x="f5" y="f5"/>
                </a:lnTo>
                <a:lnTo>
                  <a:pt x="f5" y="f7"/>
                </a:lnTo>
                <a:lnTo>
                  <a:pt x="f6" y="f7"/>
                </a:lnTo>
                <a:lnTo>
                  <a:pt x="f6" y="f5"/>
                </a:lnTo>
                <a:close/>
              </a:path>
            </a:pathLst>
          </a:custGeom>
          <a:solidFill>
            <a:srgbClr val="D2D592"/>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Shape 52">
            <a:extLst>
              <a:ext uri="{FF2B5EF4-FFF2-40B4-BE49-F238E27FC236}">
                <a16:creationId xmlns:a16="http://schemas.microsoft.com/office/drawing/2014/main" id="{1AFB9351-FC10-816D-3387-57648E291543}"/>
              </a:ext>
            </a:extLst>
          </p:cNvPr>
          <p:cNvSpPr/>
          <p:nvPr/>
        </p:nvSpPr>
        <p:spPr>
          <a:xfrm>
            <a:off x="-9418" y="0"/>
            <a:ext cx="2548588" cy="2555629"/>
          </a:xfrm>
          <a:custGeom>
            <a:avLst/>
            <a:gdLst>
              <a:gd name="f0" fmla="val 10800000"/>
              <a:gd name="f1" fmla="val 5400000"/>
              <a:gd name="f2" fmla="val 180"/>
              <a:gd name="f3" fmla="val w"/>
              <a:gd name="f4" fmla="val h"/>
              <a:gd name="f5" fmla="val 0"/>
              <a:gd name="f6" fmla="val 2548591"/>
              <a:gd name="f7" fmla="val 2555628"/>
              <a:gd name="f8" fmla="val 138643"/>
              <a:gd name="f9" fmla="val 1"/>
              <a:gd name="f10" fmla="val 163874"/>
              <a:gd name="f11" fmla="val 1318576"/>
              <a:gd name="f12" fmla="val 1233644"/>
              <a:gd name="f13" fmla="val 2391168"/>
              <a:gd name="f14" fmla="val 2548463"/>
              <a:gd name="f15" fmla="val 2416472"/>
              <a:gd name="f16" fmla="val 2548590"/>
              <a:gd name="f17" fmla="val 2416600"/>
              <a:gd name="f18" fmla="val 1219755"/>
              <a:gd name="f19" fmla="val 1332503"/>
              <a:gd name="f20" fmla="val 25231"/>
              <a:gd name="f21" fmla="val 1395244"/>
              <a:gd name="f22" fmla="val 1157188"/>
              <a:gd name="f23" fmla="val 2530324"/>
              <a:gd name="f24" fmla="val 1143299"/>
              <a:gd name="f25" fmla="val 1409172"/>
              <a:gd name="f26" fmla="val 277411"/>
              <a:gd name="f27" fmla="val 302642"/>
              <a:gd name="f28" fmla="val 1241907"/>
              <a:gd name="f29" fmla="val 1310229"/>
              <a:gd name="f30" fmla="val 2252147"/>
              <a:gd name="f31" fmla="val 2548582"/>
              <a:gd name="f32" fmla="val 2277444"/>
              <a:gd name="f33" fmla="val 1296205"/>
              <a:gd name="f34" fmla="val 1255835"/>
              <a:gd name="f35" fmla="val 416054"/>
              <a:gd name="f36" fmla="val 441285"/>
              <a:gd name="f37" fmla="val 1165111"/>
              <a:gd name="f38" fmla="val 1386559"/>
              <a:gd name="f39" fmla="val 2113119"/>
              <a:gd name="f40" fmla="val 2548589"/>
              <a:gd name="f41" fmla="val 2138423"/>
              <a:gd name="f42" fmla="val 1372670"/>
              <a:gd name="f43" fmla="val 1179166"/>
              <a:gd name="f44" fmla="val 554698"/>
              <a:gd name="f45" fmla="val 579930"/>
              <a:gd name="f46" fmla="val 1088442"/>
              <a:gd name="f47" fmla="val 1463017"/>
              <a:gd name="f48" fmla="val 1973963"/>
              <a:gd name="f49" fmla="val 2548462"/>
              <a:gd name="f50" fmla="val 1999267"/>
              <a:gd name="f51" fmla="val 1999394"/>
              <a:gd name="f52" fmla="val 1449127"/>
              <a:gd name="f53" fmla="val 1102497"/>
              <a:gd name="f54" fmla="val 693468"/>
              <a:gd name="f55" fmla="val 718701"/>
              <a:gd name="f56" fmla="val 1011773"/>
              <a:gd name="f57" fmla="val 1539602"/>
              <a:gd name="f58" fmla="val 1834942"/>
              <a:gd name="f59" fmla="val 2548583"/>
              <a:gd name="f60" fmla="val 1860239"/>
              <a:gd name="f61" fmla="val 1525706"/>
              <a:gd name="f62" fmla="val 1025701"/>
              <a:gd name="f63" fmla="val 832112"/>
              <a:gd name="f64" fmla="val 857340"/>
              <a:gd name="f65" fmla="val 935105"/>
              <a:gd name="f66" fmla="val 1616059"/>
              <a:gd name="f67" fmla="val 1695913"/>
              <a:gd name="f68" fmla="val 1721210"/>
              <a:gd name="f69" fmla="val 1602170"/>
              <a:gd name="f70" fmla="val 949032"/>
              <a:gd name="f71" fmla="val 970758"/>
              <a:gd name="f72" fmla="val 995986"/>
              <a:gd name="f73" fmla="val 858436"/>
              <a:gd name="f74" fmla="val 1692391"/>
              <a:gd name="f75" fmla="val 1556758"/>
              <a:gd name="f76" fmla="val 1582062"/>
              <a:gd name="f77" fmla="val 1582189"/>
              <a:gd name="f78" fmla="val 1678628"/>
              <a:gd name="f79" fmla="val 872491"/>
              <a:gd name="f80" fmla="val 1109529"/>
              <a:gd name="f81" fmla="val 1134764"/>
              <a:gd name="f82" fmla="val 781767"/>
              <a:gd name="f83" fmla="val 1768975"/>
              <a:gd name="f84" fmla="val 1417736"/>
              <a:gd name="f85" fmla="val 1443033"/>
              <a:gd name="f86" fmla="val 1755086"/>
              <a:gd name="f87" fmla="val 795695"/>
              <a:gd name="f88" fmla="val 1248168"/>
              <a:gd name="f89" fmla="val 1273396"/>
              <a:gd name="f90" fmla="val 705097"/>
              <a:gd name="f91" fmla="val 1845433"/>
              <a:gd name="f92" fmla="val 1278708"/>
              <a:gd name="f93" fmla="val 1304005"/>
              <a:gd name="f94" fmla="val 1831537"/>
              <a:gd name="f95" fmla="val 719026"/>
              <a:gd name="f96" fmla="val 1386813"/>
              <a:gd name="f97" fmla="val 1412041"/>
              <a:gd name="f98" fmla="val 628428"/>
              <a:gd name="f99" fmla="val 1921890"/>
              <a:gd name="f100" fmla="val 1139552"/>
              <a:gd name="f101" fmla="val 1164857"/>
              <a:gd name="f102" fmla="val 1164984"/>
              <a:gd name="f103" fmla="val 1908001"/>
              <a:gd name="f104" fmla="val 642356"/>
              <a:gd name="f105" fmla="val 1525579"/>
              <a:gd name="f106" fmla="val 1550814"/>
              <a:gd name="f107" fmla="val 551759"/>
              <a:gd name="f108" fmla="val 1998468"/>
              <a:gd name="f109" fmla="val 1000531"/>
              <a:gd name="f110" fmla="val 1025828"/>
              <a:gd name="f111" fmla="val 1984452"/>
              <a:gd name="f112" fmla="val 565560"/>
              <a:gd name="f113" fmla="val 1664231"/>
              <a:gd name="f114" fmla="val 1689459"/>
              <a:gd name="f115" fmla="val 474963"/>
              <a:gd name="f116" fmla="val 2074805"/>
              <a:gd name="f117" fmla="val 861503"/>
              <a:gd name="f118" fmla="val 886800"/>
              <a:gd name="f119" fmla="val 2060916"/>
              <a:gd name="f120" fmla="val 489019"/>
              <a:gd name="f121" fmla="val 1802870"/>
              <a:gd name="f122" fmla="val 1828097"/>
              <a:gd name="f123" fmla="val 398295"/>
              <a:gd name="f124" fmla="val 2151263"/>
              <a:gd name="f125" fmla="val 722347"/>
              <a:gd name="f126" fmla="val 747651"/>
              <a:gd name="f127" fmla="val 747778"/>
              <a:gd name="f128" fmla="val 2137367"/>
              <a:gd name="f129" fmla="val 412350"/>
              <a:gd name="f130" fmla="val 1941642"/>
              <a:gd name="f131" fmla="val 1966877"/>
              <a:gd name="f132" fmla="val 321626"/>
              <a:gd name="f133" fmla="val 2227847"/>
              <a:gd name="f134" fmla="val 583321"/>
              <a:gd name="f135" fmla="val 608622"/>
              <a:gd name="f136" fmla="val 2213831"/>
              <a:gd name="f137" fmla="val 335553"/>
              <a:gd name="f138" fmla="val 2080281"/>
              <a:gd name="f139" fmla="val 2105508"/>
              <a:gd name="f140" fmla="val 244957"/>
              <a:gd name="f141" fmla="val 2304298"/>
              <a:gd name="f142" fmla="val 444296"/>
              <a:gd name="f143" fmla="val 469597"/>
              <a:gd name="f144" fmla="val 2290409"/>
              <a:gd name="f145" fmla="val 258885"/>
              <a:gd name="f146" fmla="val 2218926"/>
              <a:gd name="f147" fmla="val 2244153"/>
              <a:gd name="f148" fmla="val 168288"/>
              <a:gd name="f149" fmla="val 2380629"/>
              <a:gd name="f150" fmla="val 305270"/>
              <a:gd name="f151" fmla="val 330570"/>
              <a:gd name="f152" fmla="val 2366866"/>
              <a:gd name="f153" fmla="val 182344"/>
              <a:gd name="f154" fmla="+- 0 0 -90"/>
              <a:gd name="f155" fmla="*/ f3 1 2548591"/>
              <a:gd name="f156" fmla="*/ f4 1 2555628"/>
              <a:gd name="f157" fmla="val f5"/>
              <a:gd name="f158" fmla="val f6"/>
              <a:gd name="f159" fmla="val f7"/>
              <a:gd name="f160" fmla="*/ f154 f0 1"/>
              <a:gd name="f161" fmla="+- f159 0 f157"/>
              <a:gd name="f162" fmla="+- f158 0 f157"/>
              <a:gd name="f163" fmla="*/ f160 1 f2"/>
              <a:gd name="f164" fmla="*/ f162 1 2548591"/>
              <a:gd name="f165" fmla="*/ f161 1 2555628"/>
              <a:gd name="f166" fmla="*/ 138643 f162 1"/>
              <a:gd name="f167" fmla="*/ 1 f161 1"/>
              <a:gd name="f168" fmla="*/ 163874 f162 1"/>
              <a:gd name="f169" fmla="*/ 2548463 f162 1"/>
              <a:gd name="f170" fmla="*/ 2391168 f161 1"/>
              <a:gd name="f171" fmla="*/ 2416472 f161 1"/>
              <a:gd name="f172" fmla="*/ 2548590 f162 1"/>
              <a:gd name="f173" fmla="*/ 2416600 f161 1"/>
              <a:gd name="f174" fmla="*/ 0 f162 1"/>
              <a:gd name="f175" fmla="*/ 25231 f162 1"/>
              <a:gd name="f176" fmla="*/ 2548591 f162 1"/>
              <a:gd name="f177" fmla="*/ 2530324 f161 1"/>
              <a:gd name="f178" fmla="*/ 2555628 f161 1"/>
              <a:gd name="f179" fmla="*/ 277411 f162 1"/>
              <a:gd name="f180" fmla="*/ 302642 f162 1"/>
              <a:gd name="f181" fmla="*/ 2548582 f162 1"/>
              <a:gd name="f182" fmla="*/ 2252147 f161 1"/>
              <a:gd name="f183" fmla="*/ 2277444 f161 1"/>
              <a:gd name="f184" fmla="*/ 416054 f162 1"/>
              <a:gd name="f185" fmla="*/ 441285 f162 1"/>
              <a:gd name="f186" fmla="*/ 2548589 f162 1"/>
              <a:gd name="f187" fmla="*/ 2113119 f161 1"/>
              <a:gd name="f188" fmla="*/ 2138423 f161 1"/>
              <a:gd name="f189" fmla="*/ 554698 f162 1"/>
              <a:gd name="f190" fmla="*/ 579930 f162 1"/>
              <a:gd name="f191" fmla="*/ 2548462 f162 1"/>
              <a:gd name="f192" fmla="*/ 1973963 f161 1"/>
              <a:gd name="f193" fmla="*/ 1999267 f161 1"/>
              <a:gd name="f194" fmla="*/ 1999394 f161 1"/>
              <a:gd name="f195" fmla="*/ 693468 f162 1"/>
              <a:gd name="f196" fmla="*/ 0 f161 1"/>
              <a:gd name="f197" fmla="*/ 718701 f162 1"/>
              <a:gd name="f198" fmla="*/ 2548583 f162 1"/>
              <a:gd name="f199" fmla="*/ 1834942 f161 1"/>
              <a:gd name="f200" fmla="*/ 1860239 f161 1"/>
              <a:gd name="f201" fmla="*/ 832112 f162 1"/>
              <a:gd name="f202" fmla="*/ 857340 f162 1"/>
              <a:gd name="f203" fmla="*/ 1695913 f161 1"/>
              <a:gd name="f204" fmla="*/ 1721210 f161 1"/>
              <a:gd name="f205" fmla="*/ 970758 f162 1"/>
              <a:gd name="f206" fmla="*/ 995986 f162 1"/>
              <a:gd name="f207" fmla="*/ 1556758 f161 1"/>
              <a:gd name="f208" fmla="*/ 1582062 f161 1"/>
              <a:gd name="f209" fmla="*/ 1582189 f161 1"/>
              <a:gd name="f210" fmla="*/ 1109529 f162 1"/>
              <a:gd name="f211" fmla="*/ 1134764 f162 1"/>
              <a:gd name="f212" fmla="*/ 1417736 f161 1"/>
              <a:gd name="f213" fmla="*/ 1443033 f161 1"/>
              <a:gd name="f214" fmla="*/ 1248168 f162 1"/>
              <a:gd name="f215" fmla="*/ 1273396 f162 1"/>
              <a:gd name="f216" fmla="*/ 1278708 f161 1"/>
              <a:gd name="f217" fmla="*/ 1304005 f161 1"/>
              <a:gd name="f218" fmla="*/ 1386813 f162 1"/>
              <a:gd name="f219" fmla="*/ 1412041 f162 1"/>
              <a:gd name="f220" fmla="*/ 1139552 f161 1"/>
              <a:gd name="f221" fmla="*/ 1164857 f161 1"/>
              <a:gd name="f222" fmla="*/ 1164984 f161 1"/>
              <a:gd name="f223" fmla="*/ 1525579 f162 1"/>
              <a:gd name="f224" fmla="*/ 1550814 f162 1"/>
              <a:gd name="f225" fmla="*/ 1000531 f161 1"/>
              <a:gd name="f226" fmla="*/ 1025828 f161 1"/>
              <a:gd name="f227" fmla="*/ 1664231 f162 1"/>
              <a:gd name="f228" fmla="*/ 1689459 f162 1"/>
              <a:gd name="f229" fmla="*/ 861503 f161 1"/>
              <a:gd name="f230" fmla="*/ 886800 f161 1"/>
              <a:gd name="f231" fmla="*/ 1802870 f162 1"/>
              <a:gd name="f232" fmla="*/ 1828097 f162 1"/>
              <a:gd name="f233" fmla="*/ 722347 f161 1"/>
              <a:gd name="f234" fmla="*/ 747651 f161 1"/>
              <a:gd name="f235" fmla="*/ 747778 f161 1"/>
              <a:gd name="f236" fmla="*/ 1941642 f162 1"/>
              <a:gd name="f237" fmla="*/ 1966877 f162 1"/>
              <a:gd name="f238" fmla="*/ 583321 f161 1"/>
              <a:gd name="f239" fmla="*/ 608622 f161 1"/>
              <a:gd name="f240" fmla="*/ 2080281 f162 1"/>
              <a:gd name="f241" fmla="*/ 2105508 f162 1"/>
              <a:gd name="f242" fmla="*/ 444296 f161 1"/>
              <a:gd name="f243" fmla="*/ 469597 f161 1"/>
              <a:gd name="f244" fmla="*/ 2218926 f162 1"/>
              <a:gd name="f245" fmla="*/ 2244153 f162 1"/>
              <a:gd name="f246" fmla="*/ 305270 f161 1"/>
              <a:gd name="f247" fmla="*/ 330570 f161 1"/>
              <a:gd name="f248" fmla="+- f163 0 f1"/>
              <a:gd name="f249" fmla="*/ f166 1 2548591"/>
              <a:gd name="f250" fmla="*/ f167 1 2555628"/>
              <a:gd name="f251" fmla="*/ f168 1 2548591"/>
              <a:gd name="f252" fmla="*/ f169 1 2548591"/>
              <a:gd name="f253" fmla="*/ f170 1 2555628"/>
              <a:gd name="f254" fmla="*/ f171 1 2555628"/>
              <a:gd name="f255" fmla="*/ f172 1 2548591"/>
              <a:gd name="f256" fmla="*/ f173 1 2555628"/>
              <a:gd name="f257" fmla="*/ f174 1 2548591"/>
              <a:gd name="f258" fmla="*/ f175 1 2548591"/>
              <a:gd name="f259" fmla="*/ f176 1 2548591"/>
              <a:gd name="f260" fmla="*/ f177 1 2555628"/>
              <a:gd name="f261" fmla="*/ f178 1 2555628"/>
              <a:gd name="f262" fmla="*/ f179 1 2548591"/>
              <a:gd name="f263" fmla="*/ f180 1 2548591"/>
              <a:gd name="f264" fmla="*/ f181 1 2548591"/>
              <a:gd name="f265" fmla="*/ f182 1 2555628"/>
              <a:gd name="f266" fmla="*/ f183 1 2555628"/>
              <a:gd name="f267" fmla="*/ f184 1 2548591"/>
              <a:gd name="f268" fmla="*/ f185 1 2548591"/>
              <a:gd name="f269" fmla="*/ f186 1 2548591"/>
              <a:gd name="f270" fmla="*/ f187 1 2555628"/>
              <a:gd name="f271" fmla="*/ f188 1 2555628"/>
              <a:gd name="f272" fmla="*/ f189 1 2548591"/>
              <a:gd name="f273" fmla="*/ f190 1 2548591"/>
              <a:gd name="f274" fmla="*/ f191 1 2548591"/>
              <a:gd name="f275" fmla="*/ f192 1 2555628"/>
              <a:gd name="f276" fmla="*/ f193 1 2555628"/>
              <a:gd name="f277" fmla="*/ f194 1 2555628"/>
              <a:gd name="f278" fmla="*/ f195 1 2548591"/>
              <a:gd name="f279" fmla="*/ f196 1 2555628"/>
              <a:gd name="f280" fmla="*/ f197 1 2548591"/>
              <a:gd name="f281" fmla="*/ f198 1 2548591"/>
              <a:gd name="f282" fmla="*/ f199 1 2555628"/>
              <a:gd name="f283" fmla="*/ f200 1 2555628"/>
              <a:gd name="f284" fmla="*/ f201 1 2548591"/>
              <a:gd name="f285" fmla="*/ f202 1 2548591"/>
              <a:gd name="f286" fmla="*/ f203 1 2555628"/>
              <a:gd name="f287" fmla="*/ f204 1 2555628"/>
              <a:gd name="f288" fmla="*/ f205 1 2548591"/>
              <a:gd name="f289" fmla="*/ f206 1 2548591"/>
              <a:gd name="f290" fmla="*/ f207 1 2555628"/>
              <a:gd name="f291" fmla="*/ f208 1 2555628"/>
              <a:gd name="f292" fmla="*/ f209 1 2555628"/>
              <a:gd name="f293" fmla="*/ f210 1 2548591"/>
              <a:gd name="f294" fmla="*/ f211 1 2548591"/>
              <a:gd name="f295" fmla="*/ f212 1 2555628"/>
              <a:gd name="f296" fmla="*/ f213 1 2555628"/>
              <a:gd name="f297" fmla="*/ f214 1 2548591"/>
              <a:gd name="f298" fmla="*/ f215 1 2548591"/>
              <a:gd name="f299" fmla="*/ f216 1 2555628"/>
              <a:gd name="f300" fmla="*/ f217 1 2555628"/>
              <a:gd name="f301" fmla="*/ f218 1 2548591"/>
              <a:gd name="f302" fmla="*/ f219 1 2548591"/>
              <a:gd name="f303" fmla="*/ f220 1 2555628"/>
              <a:gd name="f304" fmla="*/ f221 1 2555628"/>
              <a:gd name="f305" fmla="*/ f222 1 2555628"/>
              <a:gd name="f306" fmla="*/ f223 1 2548591"/>
              <a:gd name="f307" fmla="*/ f224 1 2548591"/>
              <a:gd name="f308" fmla="*/ f225 1 2555628"/>
              <a:gd name="f309" fmla="*/ f226 1 2555628"/>
              <a:gd name="f310" fmla="*/ f227 1 2548591"/>
              <a:gd name="f311" fmla="*/ f228 1 2548591"/>
              <a:gd name="f312" fmla="*/ f229 1 2555628"/>
              <a:gd name="f313" fmla="*/ f230 1 2555628"/>
              <a:gd name="f314" fmla="*/ f231 1 2548591"/>
              <a:gd name="f315" fmla="*/ f232 1 2548591"/>
              <a:gd name="f316" fmla="*/ f233 1 2555628"/>
              <a:gd name="f317" fmla="*/ f234 1 2555628"/>
              <a:gd name="f318" fmla="*/ f235 1 2555628"/>
              <a:gd name="f319" fmla="*/ f236 1 2548591"/>
              <a:gd name="f320" fmla="*/ f237 1 2548591"/>
              <a:gd name="f321" fmla="*/ f238 1 2555628"/>
              <a:gd name="f322" fmla="*/ f239 1 2555628"/>
              <a:gd name="f323" fmla="*/ f240 1 2548591"/>
              <a:gd name="f324" fmla="*/ f241 1 2548591"/>
              <a:gd name="f325" fmla="*/ f242 1 2555628"/>
              <a:gd name="f326" fmla="*/ f243 1 2555628"/>
              <a:gd name="f327" fmla="*/ f244 1 2548591"/>
              <a:gd name="f328" fmla="*/ f245 1 2548591"/>
              <a:gd name="f329" fmla="*/ f246 1 2555628"/>
              <a:gd name="f330" fmla="*/ f247 1 2555628"/>
              <a:gd name="f331" fmla="*/ f157 1 f164"/>
              <a:gd name="f332" fmla="*/ f158 1 f164"/>
              <a:gd name="f333" fmla="*/ f157 1 f165"/>
              <a:gd name="f334" fmla="*/ f159 1 f165"/>
              <a:gd name="f335" fmla="*/ f249 1 f164"/>
              <a:gd name="f336" fmla="*/ f250 1 f165"/>
              <a:gd name="f337" fmla="*/ f251 1 f164"/>
              <a:gd name="f338" fmla="*/ f252 1 f164"/>
              <a:gd name="f339" fmla="*/ f253 1 f165"/>
              <a:gd name="f340" fmla="*/ f254 1 f165"/>
              <a:gd name="f341" fmla="*/ f255 1 f164"/>
              <a:gd name="f342" fmla="*/ f256 1 f165"/>
              <a:gd name="f343" fmla="*/ f257 1 f164"/>
              <a:gd name="f344" fmla="*/ f258 1 f164"/>
              <a:gd name="f345" fmla="*/ f259 1 f164"/>
              <a:gd name="f346" fmla="*/ f260 1 f165"/>
              <a:gd name="f347" fmla="*/ f261 1 f165"/>
              <a:gd name="f348" fmla="*/ f262 1 f164"/>
              <a:gd name="f349" fmla="*/ f263 1 f164"/>
              <a:gd name="f350" fmla="*/ f264 1 f164"/>
              <a:gd name="f351" fmla="*/ f265 1 f165"/>
              <a:gd name="f352" fmla="*/ f266 1 f165"/>
              <a:gd name="f353" fmla="*/ f267 1 f164"/>
              <a:gd name="f354" fmla="*/ f268 1 f164"/>
              <a:gd name="f355" fmla="*/ f269 1 f164"/>
              <a:gd name="f356" fmla="*/ f270 1 f165"/>
              <a:gd name="f357" fmla="*/ f271 1 f165"/>
              <a:gd name="f358" fmla="*/ f272 1 f164"/>
              <a:gd name="f359" fmla="*/ f273 1 f164"/>
              <a:gd name="f360" fmla="*/ f274 1 f164"/>
              <a:gd name="f361" fmla="*/ f275 1 f165"/>
              <a:gd name="f362" fmla="*/ f276 1 f165"/>
              <a:gd name="f363" fmla="*/ f277 1 f165"/>
              <a:gd name="f364" fmla="*/ f278 1 f164"/>
              <a:gd name="f365" fmla="*/ f279 1 f165"/>
              <a:gd name="f366" fmla="*/ f280 1 f164"/>
              <a:gd name="f367" fmla="*/ f281 1 f164"/>
              <a:gd name="f368" fmla="*/ f282 1 f165"/>
              <a:gd name="f369" fmla="*/ f283 1 f165"/>
              <a:gd name="f370" fmla="*/ f284 1 f164"/>
              <a:gd name="f371" fmla="*/ f285 1 f164"/>
              <a:gd name="f372" fmla="*/ f286 1 f165"/>
              <a:gd name="f373" fmla="*/ f287 1 f165"/>
              <a:gd name="f374" fmla="*/ f288 1 f164"/>
              <a:gd name="f375" fmla="*/ f289 1 f164"/>
              <a:gd name="f376" fmla="*/ f290 1 f165"/>
              <a:gd name="f377" fmla="*/ f291 1 f165"/>
              <a:gd name="f378" fmla="*/ f292 1 f165"/>
              <a:gd name="f379" fmla="*/ f293 1 f164"/>
              <a:gd name="f380" fmla="*/ f294 1 f164"/>
              <a:gd name="f381" fmla="*/ f295 1 f165"/>
              <a:gd name="f382" fmla="*/ f296 1 f165"/>
              <a:gd name="f383" fmla="*/ f297 1 f164"/>
              <a:gd name="f384" fmla="*/ f298 1 f164"/>
              <a:gd name="f385" fmla="*/ f299 1 f165"/>
              <a:gd name="f386" fmla="*/ f300 1 f165"/>
              <a:gd name="f387" fmla="*/ f301 1 f164"/>
              <a:gd name="f388" fmla="*/ f302 1 f164"/>
              <a:gd name="f389" fmla="*/ f303 1 f165"/>
              <a:gd name="f390" fmla="*/ f304 1 f165"/>
              <a:gd name="f391" fmla="*/ f305 1 f165"/>
              <a:gd name="f392" fmla="*/ f306 1 f164"/>
              <a:gd name="f393" fmla="*/ f307 1 f164"/>
              <a:gd name="f394" fmla="*/ f308 1 f165"/>
              <a:gd name="f395" fmla="*/ f309 1 f165"/>
              <a:gd name="f396" fmla="*/ f310 1 f164"/>
              <a:gd name="f397" fmla="*/ f311 1 f164"/>
              <a:gd name="f398" fmla="*/ f312 1 f165"/>
              <a:gd name="f399" fmla="*/ f313 1 f165"/>
              <a:gd name="f400" fmla="*/ f314 1 f164"/>
              <a:gd name="f401" fmla="*/ f315 1 f164"/>
              <a:gd name="f402" fmla="*/ f316 1 f165"/>
              <a:gd name="f403" fmla="*/ f317 1 f165"/>
              <a:gd name="f404" fmla="*/ f318 1 f165"/>
              <a:gd name="f405" fmla="*/ f319 1 f164"/>
              <a:gd name="f406" fmla="*/ f320 1 f164"/>
              <a:gd name="f407" fmla="*/ f321 1 f165"/>
              <a:gd name="f408" fmla="*/ f322 1 f165"/>
              <a:gd name="f409" fmla="*/ f323 1 f164"/>
              <a:gd name="f410" fmla="*/ f324 1 f164"/>
              <a:gd name="f411" fmla="*/ f325 1 f165"/>
              <a:gd name="f412" fmla="*/ f326 1 f165"/>
              <a:gd name="f413" fmla="*/ f327 1 f164"/>
              <a:gd name="f414" fmla="*/ f328 1 f164"/>
              <a:gd name="f415" fmla="*/ f329 1 f165"/>
              <a:gd name="f416" fmla="*/ f330 1 f165"/>
              <a:gd name="f417" fmla="*/ f331 f155 1"/>
              <a:gd name="f418" fmla="*/ f332 f155 1"/>
              <a:gd name="f419" fmla="*/ f334 f156 1"/>
              <a:gd name="f420" fmla="*/ f333 f156 1"/>
              <a:gd name="f421" fmla="*/ f335 f155 1"/>
              <a:gd name="f422" fmla="*/ f336 f156 1"/>
              <a:gd name="f423" fmla="*/ f337 f155 1"/>
              <a:gd name="f424" fmla="*/ f338 f155 1"/>
              <a:gd name="f425" fmla="*/ f339 f156 1"/>
              <a:gd name="f426" fmla="*/ f340 f156 1"/>
              <a:gd name="f427" fmla="*/ f341 f155 1"/>
              <a:gd name="f428" fmla="*/ f342 f156 1"/>
              <a:gd name="f429" fmla="*/ f343 f155 1"/>
              <a:gd name="f430" fmla="*/ f344 f155 1"/>
              <a:gd name="f431" fmla="*/ f345 f155 1"/>
              <a:gd name="f432" fmla="*/ f346 f156 1"/>
              <a:gd name="f433" fmla="*/ f347 f156 1"/>
              <a:gd name="f434" fmla="*/ f348 f155 1"/>
              <a:gd name="f435" fmla="*/ f349 f155 1"/>
              <a:gd name="f436" fmla="*/ f350 f155 1"/>
              <a:gd name="f437" fmla="*/ f351 f156 1"/>
              <a:gd name="f438" fmla="*/ f352 f156 1"/>
              <a:gd name="f439" fmla="*/ f353 f155 1"/>
              <a:gd name="f440" fmla="*/ f354 f155 1"/>
              <a:gd name="f441" fmla="*/ f355 f155 1"/>
              <a:gd name="f442" fmla="*/ f356 f156 1"/>
              <a:gd name="f443" fmla="*/ f357 f156 1"/>
              <a:gd name="f444" fmla="*/ f358 f155 1"/>
              <a:gd name="f445" fmla="*/ f359 f155 1"/>
              <a:gd name="f446" fmla="*/ f360 f155 1"/>
              <a:gd name="f447" fmla="*/ f361 f156 1"/>
              <a:gd name="f448" fmla="*/ f362 f156 1"/>
              <a:gd name="f449" fmla="*/ f363 f156 1"/>
              <a:gd name="f450" fmla="*/ f364 f155 1"/>
              <a:gd name="f451" fmla="*/ f365 f156 1"/>
              <a:gd name="f452" fmla="*/ f366 f155 1"/>
              <a:gd name="f453" fmla="*/ f367 f155 1"/>
              <a:gd name="f454" fmla="*/ f368 f156 1"/>
              <a:gd name="f455" fmla="*/ f369 f156 1"/>
              <a:gd name="f456" fmla="*/ f370 f155 1"/>
              <a:gd name="f457" fmla="*/ f371 f155 1"/>
              <a:gd name="f458" fmla="*/ f372 f156 1"/>
              <a:gd name="f459" fmla="*/ f373 f156 1"/>
              <a:gd name="f460" fmla="*/ f374 f155 1"/>
              <a:gd name="f461" fmla="*/ f375 f155 1"/>
              <a:gd name="f462" fmla="*/ f376 f156 1"/>
              <a:gd name="f463" fmla="*/ f377 f156 1"/>
              <a:gd name="f464" fmla="*/ f378 f156 1"/>
              <a:gd name="f465" fmla="*/ f379 f155 1"/>
              <a:gd name="f466" fmla="*/ f380 f155 1"/>
              <a:gd name="f467" fmla="*/ f381 f156 1"/>
              <a:gd name="f468" fmla="*/ f382 f156 1"/>
              <a:gd name="f469" fmla="*/ f383 f155 1"/>
              <a:gd name="f470" fmla="*/ f384 f155 1"/>
              <a:gd name="f471" fmla="*/ f385 f156 1"/>
              <a:gd name="f472" fmla="*/ f386 f156 1"/>
              <a:gd name="f473" fmla="*/ f387 f155 1"/>
              <a:gd name="f474" fmla="*/ f388 f155 1"/>
              <a:gd name="f475" fmla="*/ f389 f156 1"/>
              <a:gd name="f476" fmla="*/ f390 f156 1"/>
              <a:gd name="f477" fmla="*/ f391 f156 1"/>
              <a:gd name="f478" fmla="*/ f392 f155 1"/>
              <a:gd name="f479" fmla="*/ f393 f155 1"/>
              <a:gd name="f480" fmla="*/ f394 f156 1"/>
              <a:gd name="f481" fmla="*/ f395 f156 1"/>
              <a:gd name="f482" fmla="*/ f396 f155 1"/>
              <a:gd name="f483" fmla="*/ f397 f155 1"/>
              <a:gd name="f484" fmla="*/ f398 f156 1"/>
              <a:gd name="f485" fmla="*/ f399 f156 1"/>
              <a:gd name="f486" fmla="*/ f400 f155 1"/>
              <a:gd name="f487" fmla="*/ f401 f155 1"/>
              <a:gd name="f488" fmla="*/ f402 f156 1"/>
              <a:gd name="f489" fmla="*/ f403 f156 1"/>
              <a:gd name="f490" fmla="*/ f404 f156 1"/>
              <a:gd name="f491" fmla="*/ f405 f155 1"/>
              <a:gd name="f492" fmla="*/ f406 f155 1"/>
              <a:gd name="f493" fmla="*/ f407 f156 1"/>
              <a:gd name="f494" fmla="*/ f408 f156 1"/>
              <a:gd name="f495" fmla="*/ f409 f155 1"/>
              <a:gd name="f496" fmla="*/ f410 f155 1"/>
              <a:gd name="f497" fmla="*/ f411 f156 1"/>
              <a:gd name="f498" fmla="*/ f412 f156 1"/>
              <a:gd name="f499" fmla="*/ f413 f155 1"/>
              <a:gd name="f500" fmla="*/ f414 f155 1"/>
              <a:gd name="f501" fmla="*/ f415 f156 1"/>
              <a:gd name="f502" fmla="*/ f416 f156 1"/>
            </a:gdLst>
            <a:ahLst/>
            <a:cxnLst>
              <a:cxn ang="3cd4">
                <a:pos x="hc" y="t"/>
              </a:cxn>
              <a:cxn ang="0">
                <a:pos x="r" y="vc"/>
              </a:cxn>
              <a:cxn ang="cd4">
                <a:pos x="hc" y="b"/>
              </a:cxn>
              <a:cxn ang="cd2">
                <a:pos x="l" y="vc"/>
              </a:cxn>
              <a:cxn ang="f248">
                <a:pos x="f421" y="f422"/>
              </a:cxn>
              <a:cxn ang="f248">
                <a:pos x="f423" y="f422"/>
              </a:cxn>
              <a:cxn ang="f248">
                <a:pos x="f424" y="f425"/>
              </a:cxn>
              <a:cxn ang="f248">
                <a:pos x="f424" y="f426"/>
              </a:cxn>
              <a:cxn ang="f248">
                <a:pos x="f427" y="f428"/>
              </a:cxn>
              <a:cxn ang="f248">
                <a:pos x="f421" y="f422"/>
              </a:cxn>
              <a:cxn ang="f248">
                <a:pos x="f429" y="f422"/>
              </a:cxn>
              <a:cxn ang="f248">
                <a:pos x="f430" y="f422"/>
              </a:cxn>
              <a:cxn ang="f248">
                <a:pos x="f431" y="f432"/>
              </a:cxn>
              <a:cxn ang="f248">
                <a:pos x="f431" y="f433"/>
              </a:cxn>
              <a:cxn ang="f248">
                <a:pos x="f429" y="f422"/>
              </a:cxn>
              <a:cxn ang="f248">
                <a:pos x="f434" y="f422"/>
              </a:cxn>
              <a:cxn ang="f248">
                <a:pos x="f435" y="f422"/>
              </a:cxn>
              <a:cxn ang="f248">
                <a:pos x="f436" y="f437"/>
              </a:cxn>
              <a:cxn ang="f248">
                <a:pos x="f436" y="f438"/>
              </a:cxn>
              <a:cxn ang="f248">
                <a:pos x="f434" y="f422"/>
              </a:cxn>
              <a:cxn ang="f248">
                <a:pos x="f439" y="f422"/>
              </a:cxn>
              <a:cxn ang="f248">
                <a:pos x="f440" y="f422"/>
              </a:cxn>
              <a:cxn ang="f248">
                <a:pos x="f441" y="f442"/>
              </a:cxn>
              <a:cxn ang="f248">
                <a:pos x="f441" y="f443"/>
              </a:cxn>
              <a:cxn ang="f248">
                <a:pos x="f439" y="f422"/>
              </a:cxn>
              <a:cxn ang="f248">
                <a:pos x="f444" y="f422"/>
              </a:cxn>
              <a:cxn ang="f248">
                <a:pos x="f445" y="f422"/>
              </a:cxn>
              <a:cxn ang="f248">
                <a:pos x="f446" y="f447"/>
              </a:cxn>
              <a:cxn ang="f248">
                <a:pos x="f446" y="f448"/>
              </a:cxn>
              <a:cxn ang="f248">
                <a:pos x="f441" y="f449"/>
              </a:cxn>
              <a:cxn ang="f248">
                <a:pos x="f444" y="f422"/>
              </a:cxn>
              <a:cxn ang="f248">
                <a:pos x="f450" y="f451"/>
              </a:cxn>
              <a:cxn ang="f248">
                <a:pos x="f452" y="f451"/>
              </a:cxn>
              <a:cxn ang="f248">
                <a:pos x="f453" y="f454"/>
              </a:cxn>
              <a:cxn ang="f248">
                <a:pos x="f453" y="f455"/>
              </a:cxn>
              <a:cxn ang="f248">
                <a:pos x="f450" y="f451"/>
              </a:cxn>
              <a:cxn ang="f248">
                <a:pos x="f456" y="f451"/>
              </a:cxn>
              <a:cxn ang="f248">
                <a:pos x="f457" y="f451"/>
              </a:cxn>
              <a:cxn ang="f248">
                <a:pos x="f436" y="f458"/>
              </a:cxn>
              <a:cxn ang="f248">
                <a:pos x="f436" y="f459"/>
              </a:cxn>
              <a:cxn ang="f248">
                <a:pos x="f456" y="f451"/>
              </a:cxn>
              <a:cxn ang="f248">
                <a:pos x="f460" y="f451"/>
              </a:cxn>
              <a:cxn ang="f248">
                <a:pos x="f461" y="f451"/>
              </a:cxn>
              <a:cxn ang="f248">
                <a:pos x="f424" y="f462"/>
              </a:cxn>
              <a:cxn ang="f248">
                <a:pos x="f424" y="f463"/>
              </a:cxn>
              <a:cxn ang="f248">
                <a:pos x="f427" y="f464"/>
              </a:cxn>
              <a:cxn ang="f248">
                <a:pos x="f460" y="f451"/>
              </a:cxn>
              <a:cxn ang="f248">
                <a:pos x="f465" y="f451"/>
              </a:cxn>
              <a:cxn ang="f248">
                <a:pos x="f466" y="f451"/>
              </a:cxn>
              <a:cxn ang="f248">
                <a:pos x="f441" y="f467"/>
              </a:cxn>
              <a:cxn ang="f248">
                <a:pos x="f441" y="f468"/>
              </a:cxn>
              <a:cxn ang="f248">
                <a:pos x="f465" y="f451"/>
              </a:cxn>
              <a:cxn ang="f248">
                <a:pos x="f469" y="f451"/>
              </a:cxn>
              <a:cxn ang="f248">
                <a:pos x="f470" y="f451"/>
              </a:cxn>
              <a:cxn ang="f248">
                <a:pos x="f453" y="f471"/>
              </a:cxn>
              <a:cxn ang="f248">
                <a:pos x="f453" y="f472"/>
              </a:cxn>
              <a:cxn ang="f248">
                <a:pos x="f469" y="f451"/>
              </a:cxn>
              <a:cxn ang="f248">
                <a:pos x="f473" y="f451"/>
              </a:cxn>
              <a:cxn ang="f248">
                <a:pos x="f474" y="f451"/>
              </a:cxn>
              <a:cxn ang="f248">
                <a:pos x="f441" y="f475"/>
              </a:cxn>
              <a:cxn ang="f248">
                <a:pos x="f441" y="f476"/>
              </a:cxn>
              <a:cxn ang="f248">
                <a:pos x="f441" y="f477"/>
              </a:cxn>
              <a:cxn ang="f248">
                <a:pos x="f473" y="f451"/>
              </a:cxn>
              <a:cxn ang="f248">
                <a:pos x="f478" y="f451"/>
              </a:cxn>
              <a:cxn ang="f248">
                <a:pos x="f479" y="f451"/>
              </a:cxn>
              <a:cxn ang="f248">
                <a:pos x="f453" y="f480"/>
              </a:cxn>
              <a:cxn ang="f248">
                <a:pos x="f453" y="f481"/>
              </a:cxn>
              <a:cxn ang="f248">
                <a:pos x="f478" y="f451"/>
              </a:cxn>
              <a:cxn ang="f248">
                <a:pos x="f482" y="f451"/>
              </a:cxn>
              <a:cxn ang="f248">
                <a:pos x="f483" y="f451"/>
              </a:cxn>
              <a:cxn ang="f248">
                <a:pos x="f441" y="f484"/>
              </a:cxn>
              <a:cxn ang="f248">
                <a:pos x="f441" y="f485"/>
              </a:cxn>
              <a:cxn ang="f248">
                <a:pos x="f482" y="f451"/>
              </a:cxn>
              <a:cxn ang="f248">
                <a:pos x="f486" y="f451"/>
              </a:cxn>
              <a:cxn ang="f248">
                <a:pos x="f487" y="f451"/>
              </a:cxn>
              <a:cxn ang="f248">
                <a:pos x="f453" y="f488"/>
              </a:cxn>
              <a:cxn ang="f248">
                <a:pos x="f453" y="f489"/>
              </a:cxn>
              <a:cxn ang="f248">
                <a:pos x="f453" y="f490"/>
              </a:cxn>
              <a:cxn ang="f248">
                <a:pos x="f486" y="f451"/>
              </a:cxn>
              <a:cxn ang="f248">
                <a:pos x="f491" y="f451"/>
              </a:cxn>
              <a:cxn ang="f248">
                <a:pos x="f492" y="f451"/>
              </a:cxn>
              <a:cxn ang="f248">
                <a:pos x="f441" y="f493"/>
              </a:cxn>
              <a:cxn ang="f248">
                <a:pos x="f441" y="f494"/>
              </a:cxn>
              <a:cxn ang="f248">
                <a:pos x="f491" y="f451"/>
              </a:cxn>
              <a:cxn ang="f248">
                <a:pos x="f495" y="f451"/>
              </a:cxn>
              <a:cxn ang="f248">
                <a:pos x="f496" y="f451"/>
              </a:cxn>
              <a:cxn ang="f248">
                <a:pos x="f436" y="f497"/>
              </a:cxn>
              <a:cxn ang="f248">
                <a:pos x="f436" y="f498"/>
              </a:cxn>
              <a:cxn ang="f248">
                <a:pos x="f495" y="f451"/>
              </a:cxn>
              <a:cxn ang="f248">
                <a:pos x="f499" y="f451"/>
              </a:cxn>
              <a:cxn ang="f248">
                <a:pos x="f500" y="f451"/>
              </a:cxn>
              <a:cxn ang="f248">
                <a:pos x="f436" y="f501"/>
              </a:cxn>
              <a:cxn ang="f248">
                <a:pos x="f436" y="f502"/>
              </a:cxn>
              <a:cxn ang="f248">
                <a:pos x="f499" y="f451"/>
              </a:cxn>
            </a:cxnLst>
            <a:rect l="f417" t="f420" r="f418" b="f419"/>
            <a:pathLst>
              <a:path w="2548591" h="2555628">
                <a:moveTo>
                  <a:pt x="f8" y="f9"/>
                </a:moveTo>
                <a:lnTo>
                  <a:pt x="f10" y="f9"/>
                </a:lnTo>
                <a:cubicBezTo>
                  <a:pt x="f10" y="f11"/>
                  <a:pt x="f12" y="f13"/>
                  <a:pt x="f14" y="f13"/>
                </a:cubicBezTo>
                <a:lnTo>
                  <a:pt x="f14" y="f15"/>
                </a:lnTo>
                <a:lnTo>
                  <a:pt x="f16" y="f17"/>
                </a:lnTo>
                <a:cubicBezTo>
                  <a:pt x="f18" y="f17"/>
                  <a:pt x="f8" y="f19"/>
                  <a:pt x="f8" y="f9"/>
                </a:cubicBezTo>
                <a:close/>
                <a:moveTo>
                  <a:pt x="f5" y="f9"/>
                </a:moveTo>
                <a:lnTo>
                  <a:pt x="f20" y="f9"/>
                </a:lnTo>
                <a:cubicBezTo>
                  <a:pt x="f20" y="f21"/>
                  <a:pt x="f22" y="f23"/>
                  <a:pt x="f6" y="f23"/>
                </a:cubicBezTo>
                <a:lnTo>
                  <a:pt x="f6" y="f7"/>
                </a:lnTo>
                <a:cubicBezTo>
                  <a:pt x="f24" y="f7"/>
                  <a:pt x="f5" y="f25"/>
                  <a:pt x="f5" y="f9"/>
                </a:cubicBezTo>
                <a:close/>
                <a:moveTo>
                  <a:pt x="f26" y="f9"/>
                </a:moveTo>
                <a:lnTo>
                  <a:pt x="f27" y="f9"/>
                </a:lnTo>
                <a:cubicBezTo>
                  <a:pt x="f27" y="f28"/>
                  <a:pt x="f29" y="f30"/>
                  <a:pt x="f31" y="f30"/>
                </a:cubicBezTo>
                <a:lnTo>
                  <a:pt x="f31" y="f32"/>
                </a:lnTo>
                <a:cubicBezTo>
                  <a:pt x="f33" y="f32"/>
                  <a:pt x="f26" y="f34"/>
                  <a:pt x="f26" y="f9"/>
                </a:cubicBezTo>
                <a:close/>
                <a:moveTo>
                  <a:pt x="f35" y="f9"/>
                </a:moveTo>
                <a:lnTo>
                  <a:pt x="f36" y="f9"/>
                </a:lnTo>
                <a:cubicBezTo>
                  <a:pt x="f36" y="f37"/>
                  <a:pt x="f38" y="f39"/>
                  <a:pt x="f40" y="f39"/>
                </a:cubicBezTo>
                <a:lnTo>
                  <a:pt x="f40" y="f41"/>
                </a:lnTo>
                <a:cubicBezTo>
                  <a:pt x="f42" y="f41"/>
                  <a:pt x="f35" y="f43"/>
                  <a:pt x="f35" y="f9"/>
                </a:cubicBezTo>
                <a:close/>
                <a:moveTo>
                  <a:pt x="f44" y="f9"/>
                </a:moveTo>
                <a:lnTo>
                  <a:pt x="f45" y="f9"/>
                </a:lnTo>
                <a:cubicBezTo>
                  <a:pt x="f45" y="f46"/>
                  <a:pt x="f47" y="f48"/>
                  <a:pt x="f49" y="f48"/>
                </a:cubicBezTo>
                <a:lnTo>
                  <a:pt x="f49" y="f50"/>
                </a:lnTo>
                <a:lnTo>
                  <a:pt x="f40" y="f51"/>
                </a:lnTo>
                <a:cubicBezTo>
                  <a:pt x="f52" y="f51"/>
                  <a:pt x="f44" y="f53"/>
                  <a:pt x="f44" y="f9"/>
                </a:cubicBezTo>
                <a:close/>
                <a:moveTo>
                  <a:pt x="f54" y="f5"/>
                </a:moveTo>
                <a:lnTo>
                  <a:pt x="f55" y="f5"/>
                </a:lnTo>
                <a:cubicBezTo>
                  <a:pt x="f55" y="f56"/>
                  <a:pt x="f57" y="f58"/>
                  <a:pt x="f59" y="f58"/>
                </a:cubicBezTo>
                <a:lnTo>
                  <a:pt x="f59" y="f60"/>
                </a:lnTo>
                <a:cubicBezTo>
                  <a:pt x="f61" y="f60"/>
                  <a:pt x="f54" y="f62"/>
                  <a:pt x="f54" y="f5"/>
                </a:cubicBezTo>
                <a:close/>
                <a:moveTo>
                  <a:pt x="f63" y="f5"/>
                </a:moveTo>
                <a:lnTo>
                  <a:pt x="f64" y="f5"/>
                </a:lnTo>
                <a:cubicBezTo>
                  <a:pt x="f64" y="f65"/>
                  <a:pt x="f66" y="f67"/>
                  <a:pt x="f31" y="f67"/>
                </a:cubicBezTo>
                <a:lnTo>
                  <a:pt x="f31" y="f68"/>
                </a:lnTo>
                <a:cubicBezTo>
                  <a:pt x="f69" y="f68"/>
                  <a:pt x="f63" y="f70"/>
                  <a:pt x="f63" y="f5"/>
                </a:cubicBezTo>
                <a:close/>
                <a:moveTo>
                  <a:pt x="f71" y="f5"/>
                </a:moveTo>
                <a:lnTo>
                  <a:pt x="f72" y="f5"/>
                </a:lnTo>
                <a:cubicBezTo>
                  <a:pt x="f72" y="f73"/>
                  <a:pt x="f74" y="f75"/>
                  <a:pt x="f14" y="f75"/>
                </a:cubicBezTo>
                <a:lnTo>
                  <a:pt x="f14" y="f76"/>
                </a:lnTo>
                <a:lnTo>
                  <a:pt x="f16" y="f77"/>
                </a:lnTo>
                <a:cubicBezTo>
                  <a:pt x="f78" y="f77"/>
                  <a:pt x="f71" y="f79"/>
                  <a:pt x="f71" y="f5"/>
                </a:cubicBezTo>
                <a:close/>
                <a:moveTo>
                  <a:pt x="f80" y="f5"/>
                </a:moveTo>
                <a:lnTo>
                  <a:pt x="f81" y="f5"/>
                </a:lnTo>
                <a:cubicBezTo>
                  <a:pt x="f81" y="f82"/>
                  <a:pt x="f83" y="f84"/>
                  <a:pt x="f40" y="f84"/>
                </a:cubicBezTo>
                <a:lnTo>
                  <a:pt x="f40" y="f85"/>
                </a:lnTo>
                <a:cubicBezTo>
                  <a:pt x="f86" y="f85"/>
                  <a:pt x="f80" y="f87"/>
                  <a:pt x="f80" y="f5"/>
                </a:cubicBezTo>
                <a:close/>
                <a:moveTo>
                  <a:pt x="f88" y="f5"/>
                </a:moveTo>
                <a:lnTo>
                  <a:pt x="f89" y="f5"/>
                </a:lnTo>
                <a:cubicBezTo>
                  <a:pt x="f89" y="f90"/>
                  <a:pt x="f91" y="f92"/>
                  <a:pt x="f59" y="f92"/>
                </a:cubicBezTo>
                <a:lnTo>
                  <a:pt x="f59" y="f93"/>
                </a:lnTo>
                <a:cubicBezTo>
                  <a:pt x="f94" y="f93"/>
                  <a:pt x="f88" y="f95"/>
                  <a:pt x="f88" y="f5"/>
                </a:cubicBezTo>
                <a:close/>
                <a:moveTo>
                  <a:pt x="f96" y="f5"/>
                </a:moveTo>
                <a:lnTo>
                  <a:pt x="f97" y="f5"/>
                </a:lnTo>
                <a:cubicBezTo>
                  <a:pt x="f97" y="f98"/>
                  <a:pt x="f99" y="f100"/>
                  <a:pt x="f40" y="f100"/>
                </a:cubicBezTo>
                <a:lnTo>
                  <a:pt x="f40" y="f101"/>
                </a:lnTo>
                <a:lnTo>
                  <a:pt x="f40" y="f102"/>
                </a:lnTo>
                <a:cubicBezTo>
                  <a:pt x="f103" y="f102"/>
                  <a:pt x="f96" y="f104"/>
                  <a:pt x="f96" y="f5"/>
                </a:cubicBezTo>
                <a:close/>
                <a:moveTo>
                  <a:pt x="f105" y="f5"/>
                </a:moveTo>
                <a:lnTo>
                  <a:pt x="f106" y="f5"/>
                </a:lnTo>
                <a:cubicBezTo>
                  <a:pt x="f106" y="f107"/>
                  <a:pt x="f108" y="f109"/>
                  <a:pt x="f59" y="f109"/>
                </a:cubicBezTo>
                <a:lnTo>
                  <a:pt x="f59" y="f110"/>
                </a:lnTo>
                <a:cubicBezTo>
                  <a:pt x="f111" y="f110"/>
                  <a:pt x="f105" y="f112"/>
                  <a:pt x="f105" y="f5"/>
                </a:cubicBezTo>
                <a:close/>
                <a:moveTo>
                  <a:pt x="f113" y="f5"/>
                </a:moveTo>
                <a:lnTo>
                  <a:pt x="f114" y="f5"/>
                </a:lnTo>
                <a:cubicBezTo>
                  <a:pt x="f114" y="f115"/>
                  <a:pt x="f116" y="f117"/>
                  <a:pt x="f40" y="f117"/>
                </a:cubicBezTo>
                <a:lnTo>
                  <a:pt x="f40" y="f118"/>
                </a:lnTo>
                <a:cubicBezTo>
                  <a:pt x="f119" y="f118"/>
                  <a:pt x="f113" y="f120"/>
                  <a:pt x="f113" y="f5"/>
                </a:cubicBezTo>
                <a:close/>
                <a:moveTo>
                  <a:pt x="f121" y="f5"/>
                </a:moveTo>
                <a:lnTo>
                  <a:pt x="f122" y="f5"/>
                </a:lnTo>
                <a:cubicBezTo>
                  <a:pt x="f122" y="f123"/>
                  <a:pt x="f124" y="f125"/>
                  <a:pt x="f59" y="f125"/>
                </a:cubicBezTo>
                <a:lnTo>
                  <a:pt x="f59" y="f126"/>
                </a:lnTo>
                <a:lnTo>
                  <a:pt x="f59" y="f127"/>
                </a:lnTo>
                <a:cubicBezTo>
                  <a:pt x="f128" y="f127"/>
                  <a:pt x="f121" y="f129"/>
                  <a:pt x="f121" y="f5"/>
                </a:cubicBezTo>
                <a:close/>
                <a:moveTo>
                  <a:pt x="f130" y="f5"/>
                </a:moveTo>
                <a:lnTo>
                  <a:pt x="f131" y="f5"/>
                </a:lnTo>
                <a:cubicBezTo>
                  <a:pt x="f131" y="f132"/>
                  <a:pt x="f133" y="f134"/>
                  <a:pt x="f40" y="f134"/>
                </a:cubicBezTo>
                <a:lnTo>
                  <a:pt x="f40" y="f135"/>
                </a:lnTo>
                <a:cubicBezTo>
                  <a:pt x="f136" y="f135"/>
                  <a:pt x="f130" y="f137"/>
                  <a:pt x="f130" y="f5"/>
                </a:cubicBezTo>
                <a:close/>
                <a:moveTo>
                  <a:pt x="f138" y="f5"/>
                </a:moveTo>
                <a:lnTo>
                  <a:pt x="f139" y="f5"/>
                </a:lnTo>
                <a:cubicBezTo>
                  <a:pt x="f139" y="f140"/>
                  <a:pt x="f141" y="f142"/>
                  <a:pt x="f31" y="f142"/>
                </a:cubicBezTo>
                <a:lnTo>
                  <a:pt x="f31" y="f143"/>
                </a:lnTo>
                <a:cubicBezTo>
                  <a:pt x="f144" y="f143"/>
                  <a:pt x="f138" y="f145"/>
                  <a:pt x="f138" y="f5"/>
                </a:cubicBezTo>
                <a:close/>
                <a:moveTo>
                  <a:pt x="f146" y="f5"/>
                </a:moveTo>
                <a:lnTo>
                  <a:pt x="f147" y="f5"/>
                </a:lnTo>
                <a:cubicBezTo>
                  <a:pt x="f147" y="f148"/>
                  <a:pt x="f149" y="f150"/>
                  <a:pt x="f31" y="f150"/>
                </a:cubicBezTo>
                <a:lnTo>
                  <a:pt x="f31" y="f151"/>
                </a:lnTo>
                <a:cubicBezTo>
                  <a:pt x="f152" y="f151"/>
                  <a:pt x="f146" y="f153"/>
                  <a:pt x="f146" y="f5"/>
                </a:cubicBezTo>
                <a:close/>
              </a:path>
            </a:pathLst>
          </a:custGeom>
          <a:solidFill>
            <a:srgbClr val="FDFAF6"/>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Freeform 70">
            <a:extLst>
              <a:ext uri="{FF2B5EF4-FFF2-40B4-BE49-F238E27FC236}">
                <a16:creationId xmlns:a16="http://schemas.microsoft.com/office/drawing/2014/main" id="{B98D5C8F-CFCF-69CD-F45D-786E03177E85}"/>
              </a:ext>
            </a:extLst>
          </p:cNvPr>
          <p:cNvSpPr/>
          <p:nvPr/>
        </p:nvSpPr>
        <p:spPr>
          <a:xfrm rot="16199987" flipH="1">
            <a:off x="-9391" y="4308470"/>
            <a:ext cx="2550983" cy="2560438"/>
          </a:xfrm>
          <a:custGeom>
            <a:avLst/>
            <a:gdLst>
              <a:gd name="f0" fmla="val 10800000"/>
              <a:gd name="f1" fmla="val 5400000"/>
              <a:gd name="f2" fmla="val 180"/>
              <a:gd name="f3" fmla="val w"/>
              <a:gd name="f4" fmla="val h"/>
              <a:gd name="f5" fmla="val 0"/>
              <a:gd name="f6" fmla="val 1079"/>
              <a:gd name="f7" fmla="val 1083"/>
              <a:gd name="f8" fmla="+- 0 0 -90"/>
              <a:gd name="f9" fmla="*/ f3 1 1079"/>
              <a:gd name="f10" fmla="*/ f4 1 1083"/>
              <a:gd name="f11" fmla="val f5"/>
              <a:gd name="f12" fmla="val f6"/>
              <a:gd name="f13" fmla="val f7"/>
              <a:gd name="f14" fmla="*/ f8 f0 1"/>
              <a:gd name="f15" fmla="+- f13 0 f11"/>
              <a:gd name="f16" fmla="+- f12 0 f11"/>
              <a:gd name="f17" fmla="*/ f14 1 f2"/>
              <a:gd name="f18" fmla="*/ f16 1 1079"/>
              <a:gd name="f19" fmla="*/ f15 1 1083"/>
              <a:gd name="f20" fmla="*/ 0 f16 1"/>
              <a:gd name="f21" fmla="*/ 1083 f15 1"/>
              <a:gd name="f22" fmla="*/ 1079 f16 1"/>
              <a:gd name="f23" fmla="*/ 0 f15 1"/>
              <a:gd name="f24" fmla="+- f17 0 f1"/>
              <a:gd name="f25" fmla="*/ f20 1 1079"/>
              <a:gd name="f26" fmla="*/ f21 1 1083"/>
              <a:gd name="f27" fmla="*/ f22 1 1079"/>
              <a:gd name="f28" fmla="*/ f23 1 1083"/>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2"/>
              </a:cxn>
            </a:cxnLst>
            <a:rect l="f37" t="f40" r="f38" b="f39"/>
            <a:pathLst>
              <a:path w="1079" h="1083">
                <a:moveTo>
                  <a:pt x="f5" y="f7"/>
                </a:moveTo>
                <a:lnTo>
                  <a:pt x="f6" y="f7"/>
                </a:lnTo>
                <a:lnTo>
                  <a:pt x="f6" y="f5"/>
                </a:lnTo>
                <a:lnTo>
                  <a:pt x="f5" y="f7"/>
                </a:lnTo>
                <a:close/>
              </a:path>
            </a:pathLst>
          </a:custGeom>
          <a:solidFill>
            <a:srgbClr val="DE8C8C">
              <a:alpha val="50000"/>
            </a:srgbClr>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Freeform 70">
            <a:extLst>
              <a:ext uri="{FF2B5EF4-FFF2-40B4-BE49-F238E27FC236}">
                <a16:creationId xmlns:a16="http://schemas.microsoft.com/office/drawing/2014/main" id="{615F4427-E5F6-0768-68DF-486DC6486865}"/>
              </a:ext>
            </a:extLst>
          </p:cNvPr>
          <p:cNvSpPr/>
          <p:nvPr/>
        </p:nvSpPr>
        <p:spPr>
          <a:xfrm flipH="1">
            <a:off x="-10616" y="4308469"/>
            <a:ext cx="2550983" cy="2560438"/>
          </a:xfrm>
          <a:custGeom>
            <a:avLst/>
            <a:gdLst>
              <a:gd name="f0" fmla="val 10800000"/>
              <a:gd name="f1" fmla="val 5400000"/>
              <a:gd name="f2" fmla="val 180"/>
              <a:gd name="f3" fmla="val w"/>
              <a:gd name="f4" fmla="val h"/>
              <a:gd name="f5" fmla="val 0"/>
              <a:gd name="f6" fmla="val 1079"/>
              <a:gd name="f7" fmla="val 1083"/>
              <a:gd name="f8" fmla="+- 0 0 -90"/>
              <a:gd name="f9" fmla="*/ f3 1 1079"/>
              <a:gd name="f10" fmla="*/ f4 1 1083"/>
              <a:gd name="f11" fmla="val f5"/>
              <a:gd name="f12" fmla="val f6"/>
              <a:gd name="f13" fmla="val f7"/>
              <a:gd name="f14" fmla="*/ f8 f0 1"/>
              <a:gd name="f15" fmla="+- f13 0 f11"/>
              <a:gd name="f16" fmla="+- f12 0 f11"/>
              <a:gd name="f17" fmla="*/ f14 1 f2"/>
              <a:gd name="f18" fmla="*/ f16 1 1079"/>
              <a:gd name="f19" fmla="*/ f15 1 1083"/>
              <a:gd name="f20" fmla="*/ 0 f16 1"/>
              <a:gd name="f21" fmla="*/ 1083 f15 1"/>
              <a:gd name="f22" fmla="*/ 1079 f16 1"/>
              <a:gd name="f23" fmla="*/ 0 f15 1"/>
              <a:gd name="f24" fmla="+- f17 0 f1"/>
              <a:gd name="f25" fmla="*/ f20 1 1079"/>
              <a:gd name="f26" fmla="*/ f21 1 1083"/>
              <a:gd name="f27" fmla="*/ f22 1 1079"/>
              <a:gd name="f28" fmla="*/ f23 1 1083"/>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2"/>
              </a:cxn>
            </a:cxnLst>
            <a:rect l="f37" t="f40" r="f38" b="f39"/>
            <a:pathLst>
              <a:path w="1079" h="1083">
                <a:moveTo>
                  <a:pt x="f5" y="f7"/>
                </a:moveTo>
                <a:lnTo>
                  <a:pt x="f6" y="f7"/>
                </a:lnTo>
                <a:lnTo>
                  <a:pt x="f6" y="f5"/>
                </a:lnTo>
                <a:lnTo>
                  <a:pt x="f5" y="f7"/>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6" name="Image 4">
            <a:extLst>
              <a:ext uri="{FF2B5EF4-FFF2-40B4-BE49-F238E27FC236}">
                <a16:creationId xmlns:a16="http://schemas.microsoft.com/office/drawing/2014/main" id="{43D97686-268A-AC6F-D6DC-39E6FF61D90E}"/>
              </a:ext>
            </a:extLst>
          </p:cNvPr>
          <p:cNvSpPr/>
          <p:nvPr/>
        </p:nvSpPr>
        <p:spPr>
          <a:xfrm>
            <a:off x="2543869" y="0"/>
            <a:ext cx="2560338" cy="2560338"/>
          </a:xfrm>
          <a:custGeom>
            <a:avLst/>
            <a:gdLst>
              <a:gd name="f0" fmla="val 10800000"/>
              <a:gd name="f1" fmla="val 5400000"/>
              <a:gd name="f2" fmla="val 180"/>
              <a:gd name="f3" fmla="val w"/>
              <a:gd name="f4" fmla="val h"/>
              <a:gd name="f5" fmla="val 0"/>
              <a:gd name="f6" fmla="val 2560340"/>
              <a:gd name="f7" fmla="val 1414079"/>
              <a:gd name="f8" fmla="+- 0 0 -90"/>
              <a:gd name="f9" fmla="*/ f3 1 2560340"/>
              <a:gd name="f10" fmla="*/ f4 1 2560340"/>
              <a:gd name="f11" fmla="val f5"/>
              <a:gd name="f12" fmla="val f6"/>
              <a:gd name="f13" fmla="*/ f8 f0 1"/>
              <a:gd name="f14" fmla="+- f12 0 f11"/>
              <a:gd name="f15" fmla="*/ f13 1 f2"/>
              <a:gd name="f16" fmla="*/ f14 1 2560340"/>
              <a:gd name="f17" fmla="*/ 0 f14 1"/>
              <a:gd name="f18" fmla="*/ 2560340 f14 1"/>
              <a:gd name="f19" fmla="+- f15 0 f1"/>
              <a:gd name="f20" fmla="*/ f17 1 2560340"/>
              <a:gd name="f21" fmla="*/ f18 1 2560340"/>
              <a:gd name="f22" fmla="*/ f11 1 f16"/>
              <a:gd name="f23" fmla="*/ f12 1 f16"/>
              <a:gd name="f24" fmla="*/ f20 1 f16"/>
              <a:gd name="f25" fmla="*/ f21 1 f16"/>
              <a:gd name="f26" fmla="*/ f22 f9 1"/>
              <a:gd name="f27" fmla="*/ f23 f9 1"/>
              <a:gd name="f28" fmla="*/ f23 f10 1"/>
              <a:gd name="f29" fmla="*/ f22 f10 1"/>
              <a:gd name="f30" fmla="*/ f24 f9 1"/>
              <a:gd name="f31" fmla="*/ f25 f10 1"/>
              <a:gd name="f32" fmla="*/ f25 f9 1"/>
              <a:gd name="f33" fmla="*/ f24 f10 1"/>
            </a:gdLst>
            <a:ahLst/>
            <a:cxnLst>
              <a:cxn ang="3cd4">
                <a:pos x="hc" y="t"/>
              </a:cxn>
              <a:cxn ang="0">
                <a:pos x="r" y="vc"/>
              </a:cxn>
              <a:cxn ang="cd4">
                <a:pos x="hc" y="b"/>
              </a:cxn>
              <a:cxn ang="cd2">
                <a:pos x="l" y="vc"/>
              </a:cxn>
              <a:cxn ang="f19">
                <a:pos x="f30" y="f31"/>
              </a:cxn>
              <a:cxn ang="f19">
                <a:pos x="f32" y="f33"/>
              </a:cxn>
              <a:cxn ang="f19">
                <a:pos x="f30" y="f33"/>
              </a:cxn>
              <a:cxn ang="f19">
                <a:pos x="f30" y="f31"/>
              </a:cxn>
            </a:cxnLst>
            <a:rect l="f26" t="f29" r="f27" b="f28"/>
            <a:pathLst>
              <a:path w="2560340" h="2560340">
                <a:moveTo>
                  <a:pt x="f5" y="f6"/>
                </a:moveTo>
                <a:cubicBezTo>
                  <a:pt x="f7" y="f6"/>
                  <a:pt x="f6" y="f7"/>
                  <a:pt x="f6" y="f5"/>
                </a:cubicBezTo>
                <a:lnTo>
                  <a:pt x="f5" y="f5"/>
                </a:lnTo>
                <a:lnTo>
                  <a:pt x="f5" y="f6"/>
                </a:lnTo>
                <a:close/>
              </a:path>
            </a:pathLst>
          </a:custGeom>
          <a:solidFill>
            <a:srgbClr val="DDE7F6">
              <a:alpha val="50000"/>
            </a:srgbClr>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7" name="Title 1">
            <a:extLst>
              <a:ext uri="{FF2B5EF4-FFF2-40B4-BE49-F238E27FC236}">
                <a16:creationId xmlns:a16="http://schemas.microsoft.com/office/drawing/2014/main" id="{56455052-8215-DC8F-A825-52B617D57F5F}"/>
              </a:ext>
            </a:extLst>
          </p:cNvPr>
          <p:cNvSpPr txBox="1">
            <a:spLocks noGrp="1"/>
          </p:cNvSpPr>
          <p:nvPr>
            <p:ph type="title"/>
          </p:nvPr>
        </p:nvSpPr>
        <p:spPr>
          <a:xfrm>
            <a:off x="3460565" y="1057275"/>
            <a:ext cx="7965457" cy="994163"/>
          </a:xfrm>
        </p:spPr>
        <p:txBody>
          <a:bodyPr tIns="0" bIns="0" anchorCtr="0"/>
          <a:lstStyle>
            <a:lvl1pPr algn="l">
              <a:lnSpc>
                <a:spcPct val="100000"/>
              </a:lnSpc>
              <a:defRPr sz="3600">
                <a:cs typeface="Arial" pitchFamily="34"/>
              </a:defRPr>
            </a:lvl1pPr>
          </a:lstStyle>
          <a:p>
            <a:pPr lvl="0"/>
            <a:r>
              <a:rPr lang="en-US"/>
              <a:t>Click to add title</a:t>
            </a:r>
          </a:p>
        </p:txBody>
      </p:sp>
      <p:sp>
        <p:nvSpPr>
          <p:cNvPr id="8" name="Content Placeholder 3">
            <a:extLst>
              <a:ext uri="{FF2B5EF4-FFF2-40B4-BE49-F238E27FC236}">
                <a16:creationId xmlns:a16="http://schemas.microsoft.com/office/drawing/2014/main" id="{38926135-BBAE-5D76-00B6-8BA960D9D5F4}"/>
              </a:ext>
            </a:extLst>
          </p:cNvPr>
          <p:cNvSpPr txBox="1">
            <a:spLocks noGrp="1"/>
          </p:cNvSpPr>
          <p:nvPr>
            <p:ph idx="4294967295"/>
          </p:nvPr>
        </p:nvSpPr>
        <p:spPr>
          <a:xfrm>
            <a:off x="3460565" y="2303026"/>
            <a:ext cx="7965457" cy="3497698"/>
          </a:xfrm>
        </p:spPr>
        <p:txBody>
          <a:bodyPr tIns="0" bIns="0"/>
          <a:lstStyle>
            <a:lvl1pPr>
              <a:spcBef>
                <a:spcPts val="1000"/>
              </a:spcBef>
              <a:defRPr sz="1800"/>
            </a:lvl1pPr>
            <a:lvl2pPr>
              <a:spcBef>
                <a:spcPts val="1000"/>
              </a:spcBef>
              <a:defRPr sz="1800"/>
            </a:lvl2pPr>
            <a:lvl3pPr>
              <a:spcBef>
                <a:spcPts val="1000"/>
              </a:spcBef>
              <a:defRPr sz="1800"/>
            </a:lvl3pPr>
            <a:lvl4pPr>
              <a:spcBef>
                <a:spcPts val="1000"/>
              </a:spcBef>
              <a:defRPr/>
            </a:lvl4pPr>
            <a:lvl5pPr>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2">
            <a:extLst>
              <a:ext uri="{FF2B5EF4-FFF2-40B4-BE49-F238E27FC236}">
                <a16:creationId xmlns:a16="http://schemas.microsoft.com/office/drawing/2014/main" id="{50754DDC-326B-63F4-2A4F-6C0D600ABC1A}"/>
              </a:ext>
            </a:extLst>
          </p:cNvPr>
          <p:cNvSpPr txBox="1">
            <a:spLocks noGrp="1"/>
          </p:cNvSpPr>
          <p:nvPr>
            <p:ph type="sldNum" sz="quarter" idx="8"/>
          </p:nvPr>
        </p:nvSpPr>
        <p:spPr>
          <a:xfrm>
            <a:off x="10358432" y="457200"/>
            <a:ext cx="1067589" cy="471492"/>
          </a:xfrm>
        </p:spPr>
        <p:txBody>
          <a:bodyPr/>
          <a:lstStyle>
            <a:lvl1pPr>
              <a:defRPr sz="1600">
                <a:latin typeface="Arial Black"/>
              </a:defRPr>
            </a:lvl1pPr>
          </a:lstStyle>
          <a:p>
            <a:pPr lvl="0"/>
            <a:fld id="{1851369E-2590-C443-BAAF-F61DBD6E690C}" type="slidenum">
              <a:t>‹#›</a:t>
            </a:fld>
            <a:endParaRPr lang="en-US"/>
          </a:p>
        </p:txBody>
      </p:sp>
    </p:spTree>
    <p:extLst>
      <p:ext uri="{BB962C8B-B14F-4D97-AF65-F5344CB8AC3E}">
        <p14:creationId xmlns:p14="http://schemas.microsoft.com/office/powerpoint/2010/main" val="12102804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1">
    <p:spTree>
      <p:nvGrpSpPr>
        <p:cNvPr id="1" name=""/>
        <p:cNvGrpSpPr/>
        <p:nvPr/>
      </p:nvGrpSpPr>
      <p:grpSpPr>
        <a:xfrm>
          <a:off x="0" y="0"/>
          <a:ext cx="0" cy="0"/>
          <a:chOff x="0" y="0"/>
          <a:chExt cx="0" cy="0"/>
        </a:xfrm>
      </p:grpSpPr>
      <p:sp>
        <p:nvSpPr>
          <p:cNvPr id="2" name="Title 19">
            <a:extLst>
              <a:ext uri="{FF2B5EF4-FFF2-40B4-BE49-F238E27FC236}">
                <a16:creationId xmlns:a16="http://schemas.microsoft.com/office/drawing/2014/main" id="{FD7BB621-FD01-95A5-972B-1AF11FE0AB61}"/>
              </a:ext>
            </a:extLst>
          </p:cNvPr>
          <p:cNvSpPr txBox="1">
            <a:spLocks noGrp="1"/>
          </p:cNvSpPr>
          <p:nvPr>
            <p:ph type="title"/>
          </p:nvPr>
        </p:nvSpPr>
        <p:spPr>
          <a:xfrm>
            <a:off x="4364806" y="1057275"/>
            <a:ext cx="7043614" cy="2520214"/>
          </a:xfrm>
        </p:spPr>
        <p:txBody>
          <a:bodyPr tIns="0" bIns="0" anchorCtr="0"/>
          <a:lstStyle>
            <a:lvl1pPr algn="l">
              <a:lnSpc>
                <a:spcPct val="100000"/>
              </a:lnSpc>
              <a:defRPr sz="3600"/>
            </a:lvl1pPr>
          </a:lstStyle>
          <a:p>
            <a:pPr lvl="0"/>
            <a:r>
              <a:rPr lang="en-US"/>
              <a:t>Click to add title</a:t>
            </a:r>
          </a:p>
        </p:txBody>
      </p:sp>
      <p:sp>
        <p:nvSpPr>
          <p:cNvPr id="3" name="Image 0">
            <a:extLst>
              <a:ext uri="{FF2B5EF4-FFF2-40B4-BE49-F238E27FC236}">
                <a16:creationId xmlns:a16="http://schemas.microsoft.com/office/drawing/2014/main" id="{D0A6E073-D2E4-C65D-C127-30B7CC4194DB}"/>
              </a:ext>
            </a:extLst>
          </p:cNvPr>
          <p:cNvSpPr/>
          <p:nvPr/>
        </p:nvSpPr>
        <p:spPr>
          <a:xfrm>
            <a:off x="-5568" y="-2779"/>
            <a:ext cx="3443292" cy="6891339"/>
          </a:xfrm>
          <a:custGeom>
            <a:avLst/>
            <a:gdLst>
              <a:gd name="f0" fmla="val 10800000"/>
              <a:gd name="f1" fmla="val 5400000"/>
              <a:gd name="f2" fmla="val 180"/>
              <a:gd name="f3" fmla="val w"/>
              <a:gd name="f4" fmla="val h"/>
              <a:gd name="f5" fmla="val 0"/>
              <a:gd name="f6" fmla="val 3443288"/>
              <a:gd name="f7" fmla="val 6891337"/>
              <a:gd name="f8" fmla="val 6891338"/>
              <a:gd name="f9" fmla="+- 0 0 -90"/>
              <a:gd name="f10" fmla="*/ f3 1 3443288"/>
              <a:gd name="f11" fmla="*/ f4 1 6891337"/>
              <a:gd name="f12" fmla="val f5"/>
              <a:gd name="f13" fmla="val f6"/>
              <a:gd name="f14" fmla="val f7"/>
              <a:gd name="f15" fmla="*/ f9 f0 1"/>
              <a:gd name="f16" fmla="+- f14 0 f12"/>
              <a:gd name="f17" fmla="+- f13 0 f12"/>
              <a:gd name="f18" fmla="*/ f15 1 f2"/>
              <a:gd name="f19" fmla="*/ f17 1 3443288"/>
              <a:gd name="f20" fmla="*/ f16 1 6891337"/>
              <a:gd name="f21" fmla="*/ 3443288 f17 1"/>
              <a:gd name="f22" fmla="*/ 0 f16 1"/>
              <a:gd name="f23" fmla="*/ 0 f17 1"/>
              <a:gd name="f24" fmla="*/ 6891338 f16 1"/>
              <a:gd name="f25" fmla="+- f18 0 f1"/>
              <a:gd name="f26" fmla="*/ f21 1 3443288"/>
              <a:gd name="f27" fmla="*/ f22 1 6891337"/>
              <a:gd name="f28" fmla="*/ f23 1 3443288"/>
              <a:gd name="f29" fmla="*/ f24 1 6891337"/>
              <a:gd name="f30" fmla="*/ f12 1 f19"/>
              <a:gd name="f31" fmla="*/ f13 1 f19"/>
              <a:gd name="f32" fmla="*/ f12 1 f20"/>
              <a:gd name="f33" fmla="*/ f14 1 f20"/>
              <a:gd name="f34" fmla="*/ f26 1 f19"/>
              <a:gd name="f35" fmla="*/ f27 1 f20"/>
              <a:gd name="f36" fmla="*/ f28 1 f19"/>
              <a:gd name="f37" fmla="*/ f29 1 f20"/>
              <a:gd name="f38" fmla="*/ f30 f10 1"/>
              <a:gd name="f39" fmla="*/ f31 f10 1"/>
              <a:gd name="f40" fmla="*/ f33 f11 1"/>
              <a:gd name="f41" fmla="*/ f32 f11 1"/>
              <a:gd name="f42" fmla="*/ f34 f10 1"/>
              <a:gd name="f43" fmla="*/ f35 f11 1"/>
              <a:gd name="f44" fmla="*/ f36 f10 1"/>
              <a:gd name="f45" fmla="*/ f37 f11 1"/>
            </a:gdLst>
            <a:ahLst/>
            <a:cxnLst>
              <a:cxn ang="3cd4">
                <a:pos x="hc" y="t"/>
              </a:cxn>
              <a:cxn ang="0">
                <a:pos x="r" y="vc"/>
              </a:cxn>
              <a:cxn ang="cd4">
                <a:pos x="hc" y="b"/>
              </a:cxn>
              <a:cxn ang="cd2">
                <a:pos x="l" y="vc"/>
              </a:cxn>
              <a:cxn ang="f25">
                <a:pos x="f42" y="f43"/>
              </a:cxn>
              <a:cxn ang="f25">
                <a:pos x="f44" y="f43"/>
              </a:cxn>
              <a:cxn ang="f25">
                <a:pos x="f44" y="f45"/>
              </a:cxn>
              <a:cxn ang="f25">
                <a:pos x="f42" y="f45"/>
              </a:cxn>
              <a:cxn ang="f25">
                <a:pos x="f42" y="f43"/>
              </a:cxn>
            </a:cxnLst>
            <a:rect l="f38" t="f41" r="f39" b="f40"/>
            <a:pathLst>
              <a:path w="3443288" h="6891337">
                <a:moveTo>
                  <a:pt x="f6" y="f5"/>
                </a:moveTo>
                <a:lnTo>
                  <a:pt x="f5" y="f5"/>
                </a:lnTo>
                <a:lnTo>
                  <a:pt x="f5" y="f8"/>
                </a:lnTo>
                <a:lnTo>
                  <a:pt x="f6" y="f8"/>
                </a:lnTo>
                <a:lnTo>
                  <a:pt x="f6" y="f5"/>
                </a:lnTo>
                <a:close/>
              </a:path>
            </a:pathLst>
          </a:custGeom>
          <a:solidFill>
            <a:srgbClr val="AAC3E8"/>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pic>
        <p:nvPicPr>
          <p:cNvPr id="4" name="Image 1">
            <a:extLst>
              <a:ext uri="{FF2B5EF4-FFF2-40B4-BE49-F238E27FC236}">
                <a16:creationId xmlns:a16="http://schemas.microsoft.com/office/drawing/2014/main" id="{D9F8DFEA-A5C0-F401-48A5-D32301F41315}"/>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1703307" y="-2779"/>
            <a:ext cx="1734406" cy="5167310"/>
          </a:xfrm>
          <a:prstGeom prst="rect">
            <a:avLst/>
          </a:prstGeom>
          <a:noFill/>
          <a:ln cap="flat">
            <a:noFill/>
          </a:ln>
        </p:spPr>
      </p:pic>
      <p:sp>
        <p:nvSpPr>
          <p:cNvPr id="5" name="Freeform: Shape 38">
            <a:extLst>
              <a:ext uri="{FF2B5EF4-FFF2-40B4-BE49-F238E27FC236}">
                <a16:creationId xmlns:a16="http://schemas.microsoft.com/office/drawing/2014/main" id="{0A0BABC8-2BF9-7041-2D57-011AFB0D6CBC}"/>
              </a:ext>
            </a:extLst>
          </p:cNvPr>
          <p:cNvSpPr/>
          <p:nvPr/>
        </p:nvSpPr>
        <p:spPr>
          <a:xfrm>
            <a:off x="1721623" y="-2779"/>
            <a:ext cx="1716118" cy="1720855"/>
          </a:xfrm>
          <a:custGeom>
            <a:avLst/>
            <a:gdLst>
              <a:gd name="f0" fmla="val 10800000"/>
              <a:gd name="f1" fmla="val 5400000"/>
              <a:gd name="f2" fmla="val 180"/>
              <a:gd name="f3" fmla="val w"/>
              <a:gd name="f4" fmla="val h"/>
              <a:gd name="f5" fmla="val 0"/>
              <a:gd name="f6" fmla="val 1716115"/>
              <a:gd name="f7" fmla="val 1720853"/>
              <a:gd name="f8" fmla="val 93358"/>
              <a:gd name="f9" fmla="val 110348"/>
              <a:gd name="f10" fmla="val 887874"/>
              <a:gd name="f11" fmla="val 830686"/>
              <a:gd name="f12" fmla="val 1610112"/>
              <a:gd name="f13" fmla="val 1716029"/>
              <a:gd name="f14" fmla="val 1627151"/>
              <a:gd name="f15" fmla="val 1627237"/>
              <a:gd name="f16" fmla="val 821334"/>
              <a:gd name="f17" fmla="val 897252"/>
              <a:gd name="f18" fmla="val 16989"/>
              <a:gd name="f19" fmla="val 939499"/>
              <a:gd name="f20" fmla="val 779202"/>
              <a:gd name="f21" fmla="val 1703814"/>
              <a:gd name="f22" fmla="val 1716114"/>
              <a:gd name="f23" fmla="val 769850"/>
              <a:gd name="f24" fmla="val 948877"/>
              <a:gd name="f25" fmla="val 186798"/>
              <a:gd name="f26" fmla="val 203788"/>
              <a:gd name="f27" fmla="val 836248"/>
              <a:gd name="f28" fmla="val 882254"/>
              <a:gd name="f29" fmla="val 1516501"/>
              <a:gd name="f30" fmla="val 1716109"/>
              <a:gd name="f31" fmla="val 1533535"/>
              <a:gd name="f32" fmla="val 872812"/>
              <a:gd name="f33" fmla="val 845626"/>
              <a:gd name="f34" fmla="val 280155"/>
              <a:gd name="f35" fmla="val 297145"/>
              <a:gd name="f36" fmla="val 784537"/>
              <a:gd name="f37" fmla="val 933652"/>
              <a:gd name="f38" fmla="val 1422885"/>
              <a:gd name="f39" fmla="val 1439924"/>
              <a:gd name="f40" fmla="val 924300"/>
              <a:gd name="f41" fmla="val 794001"/>
              <a:gd name="f42" fmla="val 373512"/>
              <a:gd name="f43" fmla="val 390502"/>
              <a:gd name="f44" fmla="val 732911"/>
              <a:gd name="f45" fmla="val 985135"/>
              <a:gd name="f46" fmla="val 1329184"/>
              <a:gd name="f47" fmla="val 1346223"/>
              <a:gd name="f48" fmla="val 1346308"/>
              <a:gd name="f49" fmla="val 975783"/>
              <a:gd name="f50" fmla="val 742375"/>
              <a:gd name="f51" fmla="val 466953"/>
              <a:gd name="f52" fmla="val 483944"/>
              <a:gd name="f53" fmla="val 681286"/>
              <a:gd name="f54" fmla="val 1036704"/>
              <a:gd name="f55" fmla="val 1235573"/>
              <a:gd name="f56" fmla="val 1716110"/>
              <a:gd name="f57" fmla="val 1252607"/>
              <a:gd name="f58" fmla="val 1027347"/>
              <a:gd name="f59" fmla="val 690664"/>
              <a:gd name="f60" fmla="val 560310"/>
              <a:gd name="f61" fmla="val 577297"/>
              <a:gd name="f62" fmla="val 629660"/>
              <a:gd name="f63" fmla="val 1088188"/>
              <a:gd name="f64" fmla="val 1141957"/>
              <a:gd name="f65" fmla="val 1158991"/>
              <a:gd name="f66" fmla="val 1078835"/>
              <a:gd name="f67" fmla="val 639038"/>
              <a:gd name="f68" fmla="val 653668"/>
              <a:gd name="f69" fmla="val 670655"/>
              <a:gd name="f70" fmla="val 578035"/>
              <a:gd name="f71" fmla="val 1139586"/>
              <a:gd name="f72" fmla="val 1048255"/>
              <a:gd name="f73" fmla="val 1065294"/>
              <a:gd name="f74" fmla="val 1065380"/>
              <a:gd name="f75" fmla="val 1130319"/>
              <a:gd name="f76" fmla="val 587499"/>
              <a:gd name="f77" fmla="val 747112"/>
              <a:gd name="f78" fmla="val 764104"/>
              <a:gd name="f79" fmla="val 526409"/>
              <a:gd name="f80" fmla="val 1191155"/>
              <a:gd name="f81" fmla="val 954644"/>
              <a:gd name="f82" fmla="val 971678"/>
              <a:gd name="f83" fmla="val 1181802"/>
              <a:gd name="f84" fmla="val 535787"/>
              <a:gd name="f85" fmla="val 840465"/>
              <a:gd name="f86" fmla="val 857452"/>
              <a:gd name="f87" fmla="val 474783"/>
              <a:gd name="f88" fmla="val 1242638"/>
              <a:gd name="f89" fmla="val 861028"/>
              <a:gd name="f90" fmla="val 878062"/>
              <a:gd name="f91" fmla="val 1233281"/>
              <a:gd name="f92" fmla="val 484162"/>
              <a:gd name="f93" fmla="val 933823"/>
              <a:gd name="f94" fmla="val 950810"/>
              <a:gd name="f95" fmla="val 423157"/>
              <a:gd name="f96" fmla="val 1294121"/>
              <a:gd name="f97" fmla="val 767327"/>
              <a:gd name="f98" fmla="val 784366"/>
              <a:gd name="f99" fmla="val 784451"/>
              <a:gd name="f100" fmla="val 1284769"/>
              <a:gd name="f101" fmla="val 432536"/>
              <a:gd name="f102" fmla="val 1027262"/>
              <a:gd name="f103" fmla="val 1044254"/>
              <a:gd name="f104" fmla="val 371532"/>
              <a:gd name="f105" fmla="val 1345685"/>
              <a:gd name="f106" fmla="val 673716"/>
              <a:gd name="f107" fmla="val 690750"/>
              <a:gd name="f108" fmla="val 1336248"/>
              <a:gd name="f109" fmla="val 380824"/>
              <a:gd name="f110" fmla="val 1120625"/>
              <a:gd name="f111" fmla="val 1137612"/>
              <a:gd name="f112" fmla="val 319820"/>
              <a:gd name="f113" fmla="val 1397088"/>
              <a:gd name="f114" fmla="val 580100"/>
              <a:gd name="f115" fmla="val 597134"/>
              <a:gd name="f116" fmla="val 1387736"/>
              <a:gd name="f117" fmla="val 329285"/>
              <a:gd name="f118" fmla="val 1213978"/>
              <a:gd name="f119" fmla="val 1230965"/>
              <a:gd name="f120" fmla="val 268195"/>
              <a:gd name="f121" fmla="val 1448571"/>
              <a:gd name="f122" fmla="val 486398"/>
              <a:gd name="f123" fmla="val 503437"/>
              <a:gd name="f124" fmla="val 503523"/>
              <a:gd name="f125" fmla="val 1439214"/>
              <a:gd name="f126" fmla="val 277659"/>
              <a:gd name="f127" fmla="val 1307422"/>
              <a:gd name="f128" fmla="val 1324414"/>
              <a:gd name="f129" fmla="val 216569"/>
              <a:gd name="f130" fmla="val 1500141"/>
              <a:gd name="f131" fmla="val 392784"/>
              <a:gd name="f132" fmla="val 409821"/>
              <a:gd name="f133" fmla="val 1490703"/>
              <a:gd name="f134" fmla="val 225948"/>
              <a:gd name="f135" fmla="val 1400775"/>
              <a:gd name="f136" fmla="val 1417762"/>
              <a:gd name="f137" fmla="val 164944"/>
              <a:gd name="f138" fmla="val 1551619"/>
              <a:gd name="f139" fmla="val 299170"/>
              <a:gd name="f140" fmla="val 316207"/>
              <a:gd name="f141" fmla="val 1542266"/>
              <a:gd name="f142" fmla="val 174322"/>
              <a:gd name="f143" fmla="val 1494133"/>
              <a:gd name="f144" fmla="val 1511120"/>
              <a:gd name="f145" fmla="val 113318"/>
              <a:gd name="f146" fmla="val 1603017"/>
              <a:gd name="f147" fmla="val 205556"/>
              <a:gd name="f148" fmla="val 222592"/>
              <a:gd name="f149" fmla="val 1593750"/>
              <a:gd name="f150" fmla="val 122783"/>
              <a:gd name="f151" fmla="+- 0 0 -90"/>
              <a:gd name="f152" fmla="*/ f3 1 1716115"/>
              <a:gd name="f153" fmla="*/ f4 1 1720853"/>
              <a:gd name="f154" fmla="val f5"/>
              <a:gd name="f155" fmla="val f6"/>
              <a:gd name="f156" fmla="val f7"/>
              <a:gd name="f157" fmla="*/ f151 f0 1"/>
              <a:gd name="f158" fmla="+- f156 0 f154"/>
              <a:gd name="f159" fmla="+- f155 0 f154"/>
              <a:gd name="f160" fmla="*/ f157 1 f2"/>
              <a:gd name="f161" fmla="*/ f159 1 1716115"/>
              <a:gd name="f162" fmla="*/ f158 1 1720853"/>
              <a:gd name="f163" fmla="*/ 93358 f159 1"/>
              <a:gd name="f164" fmla="*/ 0 f158 1"/>
              <a:gd name="f165" fmla="*/ 110348 f159 1"/>
              <a:gd name="f166" fmla="*/ 1716029 f159 1"/>
              <a:gd name="f167" fmla="*/ 1610112 f158 1"/>
              <a:gd name="f168" fmla="*/ 1627151 f158 1"/>
              <a:gd name="f169" fmla="*/ 1716115 f159 1"/>
              <a:gd name="f170" fmla="*/ 1627237 f158 1"/>
              <a:gd name="f171" fmla="*/ 0 f159 1"/>
              <a:gd name="f172" fmla="*/ 16989 f159 1"/>
              <a:gd name="f173" fmla="*/ 1716114 f159 1"/>
              <a:gd name="f174" fmla="*/ 1703814 f158 1"/>
              <a:gd name="f175" fmla="*/ 1720853 f158 1"/>
              <a:gd name="f176" fmla="*/ 186798 f159 1"/>
              <a:gd name="f177" fmla="*/ 203788 f159 1"/>
              <a:gd name="f178" fmla="*/ 1716109 f159 1"/>
              <a:gd name="f179" fmla="*/ 1516501 f158 1"/>
              <a:gd name="f180" fmla="*/ 1533535 f158 1"/>
              <a:gd name="f181" fmla="*/ 280155 f159 1"/>
              <a:gd name="f182" fmla="*/ 297145 f159 1"/>
              <a:gd name="f183" fmla="*/ 1422885 f158 1"/>
              <a:gd name="f184" fmla="*/ 1439924 f158 1"/>
              <a:gd name="f185" fmla="*/ 373512 f159 1"/>
              <a:gd name="f186" fmla="*/ 390502 f159 1"/>
              <a:gd name="f187" fmla="*/ 1329184 f158 1"/>
              <a:gd name="f188" fmla="*/ 1346223 f158 1"/>
              <a:gd name="f189" fmla="*/ 1346308 f158 1"/>
              <a:gd name="f190" fmla="*/ 466953 f159 1"/>
              <a:gd name="f191" fmla="*/ 483944 f159 1"/>
              <a:gd name="f192" fmla="*/ 1716110 f159 1"/>
              <a:gd name="f193" fmla="*/ 1235573 f158 1"/>
              <a:gd name="f194" fmla="*/ 1252607 f158 1"/>
              <a:gd name="f195" fmla="*/ 560310 f159 1"/>
              <a:gd name="f196" fmla="*/ 577297 f159 1"/>
              <a:gd name="f197" fmla="*/ 1141957 f158 1"/>
              <a:gd name="f198" fmla="*/ 1158991 f158 1"/>
              <a:gd name="f199" fmla="*/ 653668 f159 1"/>
              <a:gd name="f200" fmla="*/ 670655 f159 1"/>
              <a:gd name="f201" fmla="*/ 1048255 f158 1"/>
              <a:gd name="f202" fmla="*/ 1065294 f158 1"/>
              <a:gd name="f203" fmla="*/ 1065380 f158 1"/>
              <a:gd name="f204" fmla="*/ 747112 f159 1"/>
              <a:gd name="f205" fmla="*/ 764104 f159 1"/>
              <a:gd name="f206" fmla="*/ 954644 f158 1"/>
              <a:gd name="f207" fmla="*/ 971678 f158 1"/>
              <a:gd name="f208" fmla="*/ 840465 f159 1"/>
              <a:gd name="f209" fmla="*/ 857452 f159 1"/>
              <a:gd name="f210" fmla="*/ 861028 f158 1"/>
              <a:gd name="f211" fmla="*/ 878062 f158 1"/>
              <a:gd name="f212" fmla="*/ 933823 f159 1"/>
              <a:gd name="f213" fmla="*/ 950810 f159 1"/>
              <a:gd name="f214" fmla="*/ 767327 f158 1"/>
              <a:gd name="f215" fmla="*/ 784366 f158 1"/>
              <a:gd name="f216" fmla="*/ 784451 f158 1"/>
              <a:gd name="f217" fmla="*/ 1027262 f159 1"/>
              <a:gd name="f218" fmla="*/ 1044254 f159 1"/>
              <a:gd name="f219" fmla="*/ 673716 f158 1"/>
              <a:gd name="f220" fmla="*/ 690750 f158 1"/>
              <a:gd name="f221" fmla="*/ 1120625 f159 1"/>
              <a:gd name="f222" fmla="*/ 1137612 f159 1"/>
              <a:gd name="f223" fmla="*/ 580100 f158 1"/>
              <a:gd name="f224" fmla="*/ 597134 f158 1"/>
              <a:gd name="f225" fmla="*/ 1213978 f159 1"/>
              <a:gd name="f226" fmla="*/ 1230965 f159 1"/>
              <a:gd name="f227" fmla="*/ 486398 f158 1"/>
              <a:gd name="f228" fmla="*/ 503437 f158 1"/>
              <a:gd name="f229" fmla="*/ 503523 f158 1"/>
              <a:gd name="f230" fmla="*/ 1307422 f159 1"/>
              <a:gd name="f231" fmla="*/ 1324414 f159 1"/>
              <a:gd name="f232" fmla="*/ 392784 f158 1"/>
              <a:gd name="f233" fmla="*/ 409821 f158 1"/>
              <a:gd name="f234" fmla="*/ 1400775 f159 1"/>
              <a:gd name="f235" fmla="*/ 1417762 f159 1"/>
              <a:gd name="f236" fmla="*/ 299170 f158 1"/>
              <a:gd name="f237" fmla="*/ 316207 f158 1"/>
              <a:gd name="f238" fmla="*/ 1494133 f159 1"/>
              <a:gd name="f239" fmla="*/ 1511120 f159 1"/>
              <a:gd name="f240" fmla="*/ 205556 f158 1"/>
              <a:gd name="f241" fmla="*/ 222592 f158 1"/>
              <a:gd name="f242" fmla="+- f160 0 f1"/>
              <a:gd name="f243" fmla="*/ f163 1 1716115"/>
              <a:gd name="f244" fmla="*/ f164 1 1720853"/>
              <a:gd name="f245" fmla="*/ f165 1 1716115"/>
              <a:gd name="f246" fmla="*/ f166 1 1716115"/>
              <a:gd name="f247" fmla="*/ f167 1 1720853"/>
              <a:gd name="f248" fmla="*/ f168 1 1720853"/>
              <a:gd name="f249" fmla="*/ f169 1 1716115"/>
              <a:gd name="f250" fmla="*/ f170 1 1720853"/>
              <a:gd name="f251" fmla="*/ f171 1 1716115"/>
              <a:gd name="f252" fmla="*/ f172 1 1716115"/>
              <a:gd name="f253" fmla="*/ f173 1 1716115"/>
              <a:gd name="f254" fmla="*/ f174 1 1720853"/>
              <a:gd name="f255" fmla="*/ f175 1 1720853"/>
              <a:gd name="f256" fmla="*/ f176 1 1716115"/>
              <a:gd name="f257" fmla="*/ f177 1 1716115"/>
              <a:gd name="f258" fmla="*/ f178 1 1716115"/>
              <a:gd name="f259" fmla="*/ f179 1 1720853"/>
              <a:gd name="f260" fmla="*/ f180 1 1720853"/>
              <a:gd name="f261" fmla="*/ f181 1 1716115"/>
              <a:gd name="f262" fmla="*/ f182 1 1716115"/>
              <a:gd name="f263" fmla="*/ f183 1 1720853"/>
              <a:gd name="f264" fmla="*/ f184 1 1720853"/>
              <a:gd name="f265" fmla="*/ f185 1 1716115"/>
              <a:gd name="f266" fmla="*/ f186 1 1716115"/>
              <a:gd name="f267" fmla="*/ f187 1 1720853"/>
              <a:gd name="f268" fmla="*/ f188 1 1720853"/>
              <a:gd name="f269" fmla="*/ f189 1 1720853"/>
              <a:gd name="f270" fmla="*/ f190 1 1716115"/>
              <a:gd name="f271" fmla="*/ f191 1 1716115"/>
              <a:gd name="f272" fmla="*/ f192 1 1716115"/>
              <a:gd name="f273" fmla="*/ f193 1 1720853"/>
              <a:gd name="f274" fmla="*/ f194 1 1720853"/>
              <a:gd name="f275" fmla="*/ f195 1 1716115"/>
              <a:gd name="f276" fmla="*/ f196 1 1716115"/>
              <a:gd name="f277" fmla="*/ f197 1 1720853"/>
              <a:gd name="f278" fmla="*/ f198 1 1720853"/>
              <a:gd name="f279" fmla="*/ f199 1 1716115"/>
              <a:gd name="f280" fmla="*/ f200 1 1716115"/>
              <a:gd name="f281" fmla="*/ f201 1 1720853"/>
              <a:gd name="f282" fmla="*/ f202 1 1720853"/>
              <a:gd name="f283" fmla="*/ f203 1 1720853"/>
              <a:gd name="f284" fmla="*/ f204 1 1716115"/>
              <a:gd name="f285" fmla="*/ f205 1 1716115"/>
              <a:gd name="f286" fmla="*/ f206 1 1720853"/>
              <a:gd name="f287" fmla="*/ f207 1 1720853"/>
              <a:gd name="f288" fmla="*/ f208 1 1716115"/>
              <a:gd name="f289" fmla="*/ f209 1 1716115"/>
              <a:gd name="f290" fmla="*/ f210 1 1720853"/>
              <a:gd name="f291" fmla="*/ f211 1 1720853"/>
              <a:gd name="f292" fmla="*/ f212 1 1716115"/>
              <a:gd name="f293" fmla="*/ f213 1 1716115"/>
              <a:gd name="f294" fmla="*/ f214 1 1720853"/>
              <a:gd name="f295" fmla="*/ f215 1 1720853"/>
              <a:gd name="f296" fmla="*/ f216 1 1720853"/>
              <a:gd name="f297" fmla="*/ f217 1 1716115"/>
              <a:gd name="f298" fmla="*/ f218 1 1716115"/>
              <a:gd name="f299" fmla="*/ f219 1 1720853"/>
              <a:gd name="f300" fmla="*/ f220 1 1720853"/>
              <a:gd name="f301" fmla="*/ f221 1 1716115"/>
              <a:gd name="f302" fmla="*/ f222 1 1716115"/>
              <a:gd name="f303" fmla="*/ f223 1 1720853"/>
              <a:gd name="f304" fmla="*/ f224 1 1720853"/>
              <a:gd name="f305" fmla="*/ f225 1 1716115"/>
              <a:gd name="f306" fmla="*/ f226 1 1716115"/>
              <a:gd name="f307" fmla="*/ f227 1 1720853"/>
              <a:gd name="f308" fmla="*/ f228 1 1720853"/>
              <a:gd name="f309" fmla="*/ f229 1 1720853"/>
              <a:gd name="f310" fmla="*/ f230 1 1716115"/>
              <a:gd name="f311" fmla="*/ f231 1 1716115"/>
              <a:gd name="f312" fmla="*/ f232 1 1720853"/>
              <a:gd name="f313" fmla="*/ f233 1 1720853"/>
              <a:gd name="f314" fmla="*/ f234 1 1716115"/>
              <a:gd name="f315" fmla="*/ f235 1 1716115"/>
              <a:gd name="f316" fmla="*/ f236 1 1720853"/>
              <a:gd name="f317" fmla="*/ f237 1 1720853"/>
              <a:gd name="f318" fmla="*/ f238 1 1716115"/>
              <a:gd name="f319" fmla="*/ f239 1 1716115"/>
              <a:gd name="f320" fmla="*/ f240 1 1720853"/>
              <a:gd name="f321" fmla="*/ f241 1 1720853"/>
              <a:gd name="f322" fmla="*/ f154 1 f161"/>
              <a:gd name="f323" fmla="*/ f155 1 f161"/>
              <a:gd name="f324" fmla="*/ f154 1 f162"/>
              <a:gd name="f325" fmla="*/ f156 1 f162"/>
              <a:gd name="f326" fmla="*/ f243 1 f161"/>
              <a:gd name="f327" fmla="*/ f244 1 f162"/>
              <a:gd name="f328" fmla="*/ f245 1 f161"/>
              <a:gd name="f329" fmla="*/ f246 1 f161"/>
              <a:gd name="f330" fmla="*/ f247 1 f162"/>
              <a:gd name="f331" fmla="*/ f248 1 f162"/>
              <a:gd name="f332" fmla="*/ f249 1 f161"/>
              <a:gd name="f333" fmla="*/ f250 1 f162"/>
              <a:gd name="f334" fmla="*/ f251 1 f161"/>
              <a:gd name="f335" fmla="*/ f252 1 f161"/>
              <a:gd name="f336" fmla="*/ f253 1 f161"/>
              <a:gd name="f337" fmla="*/ f254 1 f162"/>
              <a:gd name="f338" fmla="*/ f255 1 f162"/>
              <a:gd name="f339" fmla="*/ f256 1 f161"/>
              <a:gd name="f340" fmla="*/ f257 1 f161"/>
              <a:gd name="f341" fmla="*/ f258 1 f161"/>
              <a:gd name="f342" fmla="*/ f259 1 f162"/>
              <a:gd name="f343" fmla="*/ f260 1 f162"/>
              <a:gd name="f344" fmla="*/ f261 1 f161"/>
              <a:gd name="f345" fmla="*/ f262 1 f161"/>
              <a:gd name="f346" fmla="*/ f263 1 f162"/>
              <a:gd name="f347" fmla="*/ f264 1 f162"/>
              <a:gd name="f348" fmla="*/ f265 1 f161"/>
              <a:gd name="f349" fmla="*/ f266 1 f161"/>
              <a:gd name="f350" fmla="*/ f267 1 f162"/>
              <a:gd name="f351" fmla="*/ f268 1 f162"/>
              <a:gd name="f352" fmla="*/ f269 1 f162"/>
              <a:gd name="f353" fmla="*/ f270 1 f161"/>
              <a:gd name="f354" fmla="*/ f271 1 f161"/>
              <a:gd name="f355" fmla="*/ f272 1 f161"/>
              <a:gd name="f356" fmla="*/ f273 1 f162"/>
              <a:gd name="f357" fmla="*/ f274 1 f162"/>
              <a:gd name="f358" fmla="*/ f275 1 f161"/>
              <a:gd name="f359" fmla="*/ f276 1 f161"/>
              <a:gd name="f360" fmla="*/ f277 1 f162"/>
              <a:gd name="f361" fmla="*/ f278 1 f162"/>
              <a:gd name="f362" fmla="*/ f279 1 f161"/>
              <a:gd name="f363" fmla="*/ f280 1 f161"/>
              <a:gd name="f364" fmla="*/ f281 1 f162"/>
              <a:gd name="f365" fmla="*/ f282 1 f162"/>
              <a:gd name="f366" fmla="*/ f283 1 f162"/>
              <a:gd name="f367" fmla="*/ f284 1 f161"/>
              <a:gd name="f368" fmla="*/ f285 1 f161"/>
              <a:gd name="f369" fmla="*/ f286 1 f162"/>
              <a:gd name="f370" fmla="*/ f287 1 f162"/>
              <a:gd name="f371" fmla="*/ f288 1 f161"/>
              <a:gd name="f372" fmla="*/ f289 1 f161"/>
              <a:gd name="f373" fmla="*/ f290 1 f162"/>
              <a:gd name="f374" fmla="*/ f291 1 f162"/>
              <a:gd name="f375" fmla="*/ f292 1 f161"/>
              <a:gd name="f376" fmla="*/ f293 1 f161"/>
              <a:gd name="f377" fmla="*/ f294 1 f162"/>
              <a:gd name="f378" fmla="*/ f295 1 f162"/>
              <a:gd name="f379" fmla="*/ f296 1 f162"/>
              <a:gd name="f380" fmla="*/ f297 1 f161"/>
              <a:gd name="f381" fmla="*/ f298 1 f161"/>
              <a:gd name="f382" fmla="*/ f299 1 f162"/>
              <a:gd name="f383" fmla="*/ f300 1 f162"/>
              <a:gd name="f384" fmla="*/ f301 1 f161"/>
              <a:gd name="f385" fmla="*/ f302 1 f161"/>
              <a:gd name="f386" fmla="*/ f303 1 f162"/>
              <a:gd name="f387" fmla="*/ f304 1 f162"/>
              <a:gd name="f388" fmla="*/ f305 1 f161"/>
              <a:gd name="f389" fmla="*/ f306 1 f161"/>
              <a:gd name="f390" fmla="*/ f307 1 f162"/>
              <a:gd name="f391" fmla="*/ f308 1 f162"/>
              <a:gd name="f392" fmla="*/ f309 1 f162"/>
              <a:gd name="f393" fmla="*/ f310 1 f161"/>
              <a:gd name="f394" fmla="*/ f311 1 f161"/>
              <a:gd name="f395" fmla="*/ f312 1 f162"/>
              <a:gd name="f396" fmla="*/ f313 1 f162"/>
              <a:gd name="f397" fmla="*/ f314 1 f161"/>
              <a:gd name="f398" fmla="*/ f315 1 f161"/>
              <a:gd name="f399" fmla="*/ f316 1 f162"/>
              <a:gd name="f400" fmla="*/ f317 1 f162"/>
              <a:gd name="f401" fmla="*/ f318 1 f161"/>
              <a:gd name="f402" fmla="*/ f319 1 f161"/>
              <a:gd name="f403" fmla="*/ f320 1 f162"/>
              <a:gd name="f404" fmla="*/ f321 1 f162"/>
              <a:gd name="f405" fmla="*/ f322 f152 1"/>
              <a:gd name="f406" fmla="*/ f323 f152 1"/>
              <a:gd name="f407" fmla="*/ f325 f153 1"/>
              <a:gd name="f408" fmla="*/ f324 f153 1"/>
              <a:gd name="f409" fmla="*/ f326 f152 1"/>
              <a:gd name="f410" fmla="*/ f327 f153 1"/>
              <a:gd name="f411" fmla="*/ f328 f152 1"/>
              <a:gd name="f412" fmla="*/ f329 f152 1"/>
              <a:gd name="f413" fmla="*/ f330 f153 1"/>
              <a:gd name="f414" fmla="*/ f331 f153 1"/>
              <a:gd name="f415" fmla="*/ f332 f152 1"/>
              <a:gd name="f416" fmla="*/ f333 f153 1"/>
              <a:gd name="f417" fmla="*/ f334 f152 1"/>
              <a:gd name="f418" fmla="*/ f335 f152 1"/>
              <a:gd name="f419" fmla="*/ f336 f152 1"/>
              <a:gd name="f420" fmla="*/ f337 f153 1"/>
              <a:gd name="f421" fmla="*/ f338 f153 1"/>
              <a:gd name="f422" fmla="*/ f339 f152 1"/>
              <a:gd name="f423" fmla="*/ f340 f152 1"/>
              <a:gd name="f424" fmla="*/ f341 f152 1"/>
              <a:gd name="f425" fmla="*/ f342 f153 1"/>
              <a:gd name="f426" fmla="*/ f343 f153 1"/>
              <a:gd name="f427" fmla="*/ f344 f152 1"/>
              <a:gd name="f428" fmla="*/ f345 f152 1"/>
              <a:gd name="f429" fmla="*/ f346 f153 1"/>
              <a:gd name="f430" fmla="*/ f347 f153 1"/>
              <a:gd name="f431" fmla="*/ f348 f152 1"/>
              <a:gd name="f432" fmla="*/ f349 f152 1"/>
              <a:gd name="f433" fmla="*/ f350 f153 1"/>
              <a:gd name="f434" fmla="*/ f351 f153 1"/>
              <a:gd name="f435" fmla="*/ f352 f153 1"/>
              <a:gd name="f436" fmla="*/ f353 f152 1"/>
              <a:gd name="f437" fmla="*/ f354 f152 1"/>
              <a:gd name="f438" fmla="*/ f355 f152 1"/>
              <a:gd name="f439" fmla="*/ f356 f153 1"/>
              <a:gd name="f440" fmla="*/ f357 f153 1"/>
              <a:gd name="f441" fmla="*/ f358 f152 1"/>
              <a:gd name="f442" fmla="*/ f359 f152 1"/>
              <a:gd name="f443" fmla="*/ f360 f153 1"/>
              <a:gd name="f444" fmla="*/ f361 f153 1"/>
              <a:gd name="f445" fmla="*/ f362 f152 1"/>
              <a:gd name="f446" fmla="*/ f363 f152 1"/>
              <a:gd name="f447" fmla="*/ f364 f153 1"/>
              <a:gd name="f448" fmla="*/ f365 f153 1"/>
              <a:gd name="f449" fmla="*/ f366 f153 1"/>
              <a:gd name="f450" fmla="*/ f367 f152 1"/>
              <a:gd name="f451" fmla="*/ f368 f152 1"/>
              <a:gd name="f452" fmla="*/ f369 f153 1"/>
              <a:gd name="f453" fmla="*/ f370 f153 1"/>
              <a:gd name="f454" fmla="*/ f371 f152 1"/>
              <a:gd name="f455" fmla="*/ f372 f152 1"/>
              <a:gd name="f456" fmla="*/ f373 f153 1"/>
              <a:gd name="f457" fmla="*/ f374 f153 1"/>
              <a:gd name="f458" fmla="*/ f375 f152 1"/>
              <a:gd name="f459" fmla="*/ f376 f152 1"/>
              <a:gd name="f460" fmla="*/ f377 f153 1"/>
              <a:gd name="f461" fmla="*/ f378 f153 1"/>
              <a:gd name="f462" fmla="*/ f379 f153 1"/>
              <a:gd name="f463" fmla="*/ f380 f152 1"/>
              <a:gd name="f464" fmla="*/ f381 f152 1"/>
              <a:gd name="f465" fmla="*/ f382 f153 1"/>
              <a:gd name="f466" fmla="*/ f383 f153 1"/>
              <a:gd name="f467" fmla="*/ f384 f152 1"/>
              <a:gd name="f468" fmla="*/ f385 f152 1"/>
              <a:gd name="f469" fmla="*/ f386 f153 1"/>
              <a:gd name="f470" fmla="*/ f387 f153 1"/>
              <a:gd name="f471" fmla="*/ f388 f152 1"/>
              <a:gd name="f472" fmla="*/ f389 f152 1"/>
              <a:gd name="f473" fmla="*/ f390 f153 1"/>
              <a:gd name="f474" fmla="*/ f391 f153 1"/>
              <a:gd name="f475" fmla="*/ f392 f153 1"/>
              <a:gd name="f476" fmla="*/ f393 f152 1"/>
              <a:gd name="f477" fmla="*/ f394 f152 1"/>
              <a:gd name="f478" fmla="*/ f395 f153 1"/>
              <a:gd name="f479" fmla="*/ f396 f153 1"/>
              <a:gd name="f480" fmla="*/ f397 f152 1"/>
              <a:gd name="f481" fmla="*/ f398 f152 1"/>
              <a:gd name="f482" fmla="*/ f399 f153 1"/>
              <a:gd name="f483" fmla="*/ f400 f153 1"/>
              <a:gd name="f484" fmla="*/ f401 f152 1"/>
              <a:gd name="f485" fmla="*/ f402 f152 1"/>
              <a:gd name="f486" fmla="*/ f403 f153 1"/>
              <a:gd name="f487" fmla="*/ f404 f153 1"/>
            </a:gdLst>
            <a:ahLst/>
            <a:cxnLst>
              <a:cxn ang="3cd4">
                <a:pos x="hc" y="t"/>
              </a:cxn>
              <a:cxn ang="0">
                <a:pos x="r" y="vc"/>
              </a:cxn>
              <a:cxn ang="cd4">
                <a:pos x="hc" y="b"/>
              </a:cxn>
              <a:cxn ang="cd2">
                <a:pos x="l" y="vc"/>
              </a:cxn>
              <a:cxn ang="f242">
                <a:pos x="f409" y="f410"/>
              </a:cxn>
              <a:cxn ang="f242">
                <a:pos x="f411" y="f410"/>
              </a:cxn>
              <a:cxn ang="f242">
                <a:pos x="f412" y="f413"/>
              </a:cxn>
              <a:cxn ang="f242">
                <a:pos x="f412" y="f414"/>
              </a:cxn>
              <a:cxn ang="f242">
                <a:pos x="f415" y="f416"/>
              </a:cxn>
              <a:cxn ang="f242">
                <a:pos x="f409" y="f410"/>
              </a:cxn>
              <a:cxn ang="f242">
                <a:pos x="f417" y="f410"/>
              </a:cxn>
              <a:cxn ang="f242">
                <a:pos x="f418" y="f410"/>
              </a:cxn>
              <a:cxn ang="f242">
                <a:pos x="f419" y="f420"/>
              </a:cxn>
              <a:cxn ang="f242">
                <a:pos x="f419" y="f421"/>
              </a:cxn>
              <a:cxn ang="f242">
                <a:pos x="f417" y="f410"/>
              </a:cxn>
              <a:cxn ang="f242">
                <a:pos x="f422" y="f410"/>
              </a:cxn>
              <a:cxn ang="f242">
                <a:pos x="f423" y="f410"/>
              </a:cxn>
              <a:cxn ang="f242">
                <a:pos x="f424" y="f425"/>
              </a:cxn>
              <a:cxn ang="f242">
                <a:pos x="f424" y="f426"/>
              </a:cxn>
              <a:cxn ang="f242">
                <a:pos x="f422" y="f410"/>
              </a:cxn>
              <a:cxn ang="f242">
                <a:pos x="f427" y="f410"/>
              </a:cxn>
              <a:cxn ang="f242">
                <a:pos x="f428" y="f410"/>
              </a:cxn>
              <a:cxn ang="f242">
                <a:pos x="f419" y="f429"/>
              </a:cxn>
              <a:cxn ang="f242">
                <a:pos x="f419" y="f430"/>
              </a:cxn>
              <a:cxn ang="f242">
                <a:pos x="f427" y="f410"/>
              </a:cxn>
              <a:cxn ang="f242">
                <a:pos x="f431" y="f410"/>
              </a:cxn>
              <a:cxn ang="f242">
                <a:pos x="f432" y="f410"/>
              </a:cxn>
              <a:cxn ang="f242">
                <a:pos x="f412" y="f433"/>
              </a:cxn>
              <a:cxn ang="f242">
                <a:pos x="f412" y="f434"/>
              </a:cxn>
              <a:cxn ang="f242">
                <a:pos x="f419" y="f435"/>
              </a:cxn>
              <a:cxn ang="f242">
                <a:pos x="f431" y="f410"/>
              </a:cxn>
              <a:cxn ang="f242">
                <a:pos x="f436" y="f410"/>
              </a:cxn>
              <a:cxn ang="f242">
                <a:pos x="f437" y="f410"/>
              </a:cxn>
              <a:cxn ang="f242">
                <a:pos x="f438" y="f439"/>
              </a:cxn>
              <a:cxn ang="f242">
                <a:pos x="f438" y="f440"/>
              </a:cxn>
              <a:cxn ang="f242">
                <a:pos x="f436" y="f410"/>
              </a:cxn>
              <a:cxn ang="f242">
                <a:pos x="f441" y="f410"/>
              </a:cxn>
              <a:cxn ang="f242">
                <a:pos x="f442" y="f410"/>
              </a:cxn>
              <a:cxn ang="f242">
                <a:pos x="f424" y="f443"/>
              </a:cxn>
              <a:cxn ang="f242">
                <a:pos x="f424" y="f444"/>
              </a:cxn>
              <a:cxn ang="f242">
                <a:pos x="f441" y="f410"/>
              </a:cxn>
              <a:cxn ang="f242">
                <a:pos x="f445" y="f410"/>
              </a:cxn>
              <a:cxn ang="f242">
                <a:pos x="f446" y="f410"/>
              </a:cxn>
              <a:cxn ang="f242">
                <a:pos x="f412" y="f447"/>
              </a:cxn>
              <a:cxn ang="f242">
                <a:pos x="f412" y="f448"/>
              </a:cxn>
              <a:cxn ang="f242">
                <a:pos x="f419" y="f449"/>
              </a:cxn>
              <a:cxn ang="f242">
                <a:pos x="f445" y="f410"/>
              </a:cxn>
              <a:cxn ang="f242">
                <a:pos x="f450" y="f410"/>
              </a:cxn>
              <a:cxn ang="f242">
                <a:pos x="f451" y="f410"/>
              </a:cxn>
              <a:cxn ang="f242">
                <a:pos x="f415" y="f452"/>
              </a:cxn>
              <a:cxn ang="f242">
                <a:pos x="f415" y="f453"/>
              </a:cxn>
              <a:cxn ang="f242">
                <a:pos x="f450" y="f410"/>
              </a:cxn>
              <a:cxn ang="f242">
                <a:pos x="f454" y="f410"/>
              </a:cxn>
              <a:cxn ang="f242">
                <a:pos x="f455" y="f410"/>
              </a:cxn>
              <a:cxn ang="f242">
                <a:pos x="f424" y="f456"/>
              </a:cxn>
              <a:cxn ang="f242">
                <a:pos x="f424" y="f457"/>
              </a:cxn>
              <a:cxn ang="f242">
                <a:pos x="f454" y="f410"/>
              </a:cxn>
              <a:cxn ang="f242">
                <a:pos x="f458" y="f410"/>
              </a:cxn>
              <a:cxn ang="f242">
                <a:pos x="f459" y="f410"/>
              </a:cxn>
              <a:cxn ang="f242">
                <a:pos x="f419" y="f460"/>
              </a:cxn>
              <a:cxn ang="f242">
                <a:pos x="f419" y="f461"/>
              </a:cxn>
              <a:cxn ang="f242">
                <a:pos x="f419" y="f462"/>
              </a:cxn>
              <a:cxn ang="f242">
                <a:pos x="f458" y="f410"/>
              </a:cxn>
              <a:cxn ang="f242">
                <a:pos x="f463" y="f410"/>
              </a:cxn>
              <a:cxn ang="f242">
                <a:pos x="f464" y="f410"/>
              </a:cxn>
              <a:cxn ang="f242">
                <a:pos x="f438" y="f465"/>
              </a:cxn>
              <a:cxn ang="f242">
                <a:pos x="f438" y="f466"/>
              </a:cxn>
              <a:cxn ang="f242">
                <a:pos x="f463" y="f410"/>
              </a:cxn>
              <a:cxn ang="f242">
                <a:pos x="f467" y="f410"/>
              </a:cxn>
              <a:cxn ang="f242">
                <a:pos x="f468" y="f410"/>
              </a:cxn>
              <a:cxn ang="f242">
                <a:pos x="f415" y="f469"/>
              </a:cxn>
              <a:cxn ang="f242">
                <a:pos x="f415" y="f470"/>
              </a:cxn>
              <a:cxn ang="f242">
                <a:pos x="f467" y="f410"/>
              </a:cxn>
              <a:cxn ang="f242">
                <a:pos x="f471" y="f410"/>
              </a:cxn>
              <a:cxn ang="f242">
                <a:pos x="f472" y="f410"/>
              </a:cxn>
              <a:cxn ang="f242">
                <a:pos x="f424" y="f473"/>
              </a:cxn>
              <a:cxn ang="f242">
                <a:pos x="f424" y="f474"/>
              </a:cxn>
              <a:cxn ang="f242">
                <a:pos x="f424" y="f475"/>
              </a:cxn>
              <a:cxn ang="f242">
                <a:pos x="f471" y="f410"/>
              </a:cxn>
              <a:cxn ang="f242">
                <a:pos x="f476" y="f410"/>
              </a:cxn>
              <a:cxn ang="f242">
                <a:pos x="f477" y="f410"/>
              </a:cxn>
              <a:cxn ang="f242">
                <a:pos x="f415" y="f478"/>
              </a:cxn>
              <a:cxn ang="f242">
                <a:pos x="f415" y="f479"/>
              </a:cxn>
              <a:cxn ang="f242">
                <a:pos x="f476" y="f410"/>
              </a:cxn>
              <a:cxn ang="f242">
                <a:pos x="f480" y="f410"/>
              </a:cxn>
              <a:cxn ang="f242">
                <a:pos x="f481" y="f410"/>
              </a:cxn>
              <a:cxn ang="f242">
                <a:pos x="f424" y="f482"/>
              </a:cxn>
              <a:cxn ang="f242">
                <a:pos x="f424" y="f483"/>
              </a:cxn>
              <a:cxn ang="f242">
                <a:pos x="f480" y="f410"/>
              </a:cxn>
              <a:cxn ang="f242">
                <a:pos x="f484" y="f410"/>
              </a:cxn>
              <a:cxn ang="f242">
                <a:pos x="f485" y="f410"/>
              </a:cxn>
              <a:cxn ang="f242">
                <a:pos x="f424" y="f486"/>
              </a:cxn>
              <a:cxn ang="f242">
                <a:pos x="f424" y="f487"/>
              </a:cxn>
              <a:cxn ang="f242">
                <a:pos x="f484" y="f410"/>
              </a:cxn>
            </a:cxnLst>
            <a:rect l="f405" t="f408" r="f406" b="f407"/>
            <a:pathLst>
              <a:path w="1716115" h="1720853">
                <a:moveTo>
                  <a:pt x="f8" y="f5"/>
                </a:moveTo>
                <a:lnTo>
                  <a:pt x="f9" y="f5"/>
                </a:lnTo>
                <a:cubicBezTo>
                  <a:pt x="f9" y="f10"/>
                  <a:pt x="f11" y="f12"/>
                  <a:pt x="f13" y="f12"/>
                </a:cubicBezTo>
                <a:lnTo>
                  <a:pt x="f13" y="f14"/>
                </a:lnTo>
                <a:lnTo>
                  <a:pt x="f6" y="f15"/>
                </a:lnTo>
                <a:cubicBezTo>
                  <a:pt x="f16" y="f15"/>
                  <a:pt x="f8" y="f17"/>
                  <a:pt x="f8" y="f5"/>
                </a:cubicBezTo>
                <a:close/>
                <a:moveTo>
                  <a:pt x="f5" y="f5"/>
                </a:moveTo>
                <a:lnTo>
                  <a:pt x="f18" y="f5"/>
                </a:lnTo>
                <a:cubicBezTo>
                  <a:pt x="f18" y="f19"/>
                  <a:pt x="f20" y="f21"/>
                  <a:pt x="f22" y="f21"/>
                </a:cubicBezTo>
                <a:lnTo>
                  <a:pt x="f22" y="f7"/>
                </a:lnTo>
                <a:cubicBezTo>
                  <a:pt x="f23" y="f7"/>
                  <a:pt x="f5" y="f24"/>
                  <a:pt x="f5" y="f5"/>
                </a:cubicBezTo>
                <a:close/>
                <a:moveTo>
                  <a:pt x="f25" y="f5"/>
                </a:moveTo>
                <a:lnTo>
                  <a:pt x="f26" y="f5"/>
                </a:lnTo>
                <a:cubicBezTo>
                  <a:pt x="f26" y="f27"/>
                  <a:pt x="f28" y="f29"/>
                  <a:pt x="f30" y="f29"/>
                </a:cubicBezTo>
                <a:lnTo>
                  <a:pt x="f30" y="f31"/>
                </a:lnTo>
                <a:cubicBezTo>
                  <a:pt x="f32" y="f31"/>
                  <a:pt x="f25" y="f33"/>
                  <a:pt x="f25" y="f5"/>
                </a:cubicBezTo>
                <a:close/>
                <a:moveTo>
                  <a:pt x="f34" y="f5"/>
                </a:moveTo>
                <a:lnTo>
                  <a:pt x="f35" y="f5"/>
                </a:lnTo>
                <a:cubicBezTo>
                  <a:pt x="f35" y="f36"/>
                  <a:pt x="f37" y="f38"/>
                  <a:pt x="f22" y="f38"/>
                </a:cubicBezTo>
                <a:lnTo>
                  <a:pt x="f22" y="f39"/>
                </a:lnTo>
                <a:cubicBezTo>
                  <a:pt x="f40" y="f39"/>
                  <a:pt x="f34" y="f41"/>
                  <a:pt x="f34" y="f5"/>
                </a:cubicBezTo>
                <a:close/>
                <a:moveTo>
                  <a:pt x="f42" y="f5"/>
                </a:moveTo>
                <a:lnTo>
                  <a:pt x="f43" y="f5"/>
                </a:lnTo>
                <a:cubicBezTo>
                  <a:pt x="f43" y="f44"/>
                  <a:pt x="f45" y="f46"/>
                  <a:pt x="f13" y="f46"/>
                </a:cubicBezTo>
                <a:lnTo>
                  <a:pt x="f13" y="f47"/>
                </a:lnTo>
                <a:lnTo>
                  <a:pt x="f22" y="f48"/>
                </a:lnTo>
                <a:cubicBezTo>
                  <a:pt x="f49" y="f48"/>
                  <a:pt x="f42" y="f50"/>
                  <a:pt x="f42" y="f5"/>
                </a:cubicBezTo>
                <a:close/>
                <a:moveTo>
                  <a:pt x="f51" y="f5"/>
                </a:moveTo>
                <a:lnTo>
                  <a:pt x="f52" y="f5"/>
                </a:lnTo>
                <a:cubicBezTo>
                  <a:pt x="f52" y="f53"/>
                  <a:pt x="f54" y="f55"/>
                  <a:pt x="f56" y="f55"/>
                </a:cubicBezTo>
                <a:lnTo>
                  <a:pt x="f56" y="f57"/>
                </a:lnTo>
                <a:cubicBezTo>
                  <a:pt x="f58" y="f57"/>
                  <a:pt x="f51" y="f59"/>
                  <a:pt x="f51" y="f5"/>
                </a:cubicBezTo>
                <a:close/>
                <a:moveTo>
                  <a:pt x="f60" y="f5"/>
                </a:moveTo>
                <a:lnTo>
                  <a:pt x="f61" y="f5"/>
                </a:lnTo>
                <a:cubicBezTo>
                  <a:pt x="f61" y="f62"/>
                  <a:pt x="f63" y="f64"/>
                  <a:pt x="f30" y="f64"/>
                </a:cubicBezTo>
                <a:lnTo>
                  <a:pt x="f30" y="f65"/>
                </a:lnTo>
                <a:cubicBezTo>
                  <a:pt x="f66" y="f65"/>
                  <a:pt x="f60" y="f67"/>
                  <a:pt x="f60" y="f5"/>
                </a:cubicBezTo>
                <a:close/>
                <a:moveTo>
                  <a:pt x="f68" y="f5"/>
                </a:moveTo>
                <a:lnTo>
                  <a:pt x="f69" y="f5"/>
                </a:lnTo>
                <a:cubicBezTo>
                  <a:pt x="f69" y="f70"/>
                  <a:pt x="f71" y="f72"/>
                  <a:pt x="f13" y="f72"/>
                </a:cubicBezTo>
                <a:lnTo>
                  <a:pt x="f13" y="f73"/>
                </a:lnTo>
                <a:lnTo>
                  <a:pt x="f22" y="f74"/>
                </a:lnTo>
                <a:cubicBezTo>
                  <a:pt x="f75" y="f74"/>
                  <a:pt x="f68" y="f76"/>
                  <a:pt x="f68" y="f5"/>
                </a:cubicBezTo>
                <a:close/>
                <a:moveTo>
                  <a:pt x="f77" y="f5"/>
                </a:moveTo>
                <a:lnTo>
                  <a:pt x="f78" y="f5"/>
                </a:lnTo>
                <a:cubicBezTo>
                  <a:pt x="f78" y="f79"/>
                  <a:pt x="f80" y="f81"/>
                  <a:pt x="f6" y="f81"/>
                </a:cubicBezTo>
                <a:lnTo>
                  <a:pt x="f6" y="f82"/>
                </a:lnTo>
                <a:cubicBezTo>
                  <a:pt x="f83" y="f82"/>
                  <a:pt x="f77" y="f84"/>
                  <a:pt x="f77" y="f5"/>
                </a:cubicBezTo>
                <a:close/>
                <a:moveTo>
                  <a:pt x="f85" y="f5"/>
                </a:moveTo>
                <a:lnTo>
                  <a:pt x="f86" y="f5"/>
                </a:lnTo>
                <a:cubicBezTo>
                  <a:pt x="f86" y="f87"/>
                  <a:pt x="f88" y="f89"/>
                  <a:pt x="f30" y="f89"/>
                </a:cubicBezTo>
                <a:lnTo>
                  <a:pt x="f30" y="f90"/>
                </a:lnTo>
                <a:cubicBezTo>
                  <a:pt x="f91" y="f90"/>
                  <a:pt x="f85" y="f92"/>
                  <a:pt x="f85" y="f5"/>
                </a:cubicBezTo>
                <a:close/>
                <a:moveTo>
                  <a:pt x="f93" y="f5"/>
                </a:moveTo>
                <a:lnTo>
                  <a:pt x="f94" y="f5"/>
                </a:lnTo>
                <a:cubicBezTo>
                  <a:pt x="f94" y="f95"/>
                  <a:pt x="f96" y="f97"/>
                  <a:pt x="f22" y="f97"/>
                </a:cubicBezTo>
                <a:lnTo>
                  <a:pt x="f22" y="f98"/>
                </a:lnTo>
                <a:lnTo>
                  <a:pt x="f22" y="f99"/>
                </a:lnTo>
                <a:cubicBezTo>
                  <a:pt x="f100" y="f99"/>
                  <a:pt x="f93" y="f101"/>
                  <a:pt x="f93" y="f5"/>
                </a:cubicBezTo>
                <a:close/>
                <a:moveTo>
                  <a:pt x="f102" y="f5"/>
                </a:moveTo>
                <a:lnTo>
                  <a:pt x="f103" y="f5"/>
                </a:lnTo>
                <a:cubicBezTo>
                  <a:pt x="f103" y="f104"/>
                  <a:pt x="f105" y="f106"/>
                  <a:pt x="f56" y="f106"/>
                </a:cubicBezTo>
                <a:lnTo>
                  <a:pt x="f56" y="f107"/>
                </a:lnTo>
                <a:cubicBezTo>
                  <a:pt x="f108" y="f107"/>
                  <a:pt x="f102" y="f109"/>
                  <a:pt x="f102" y="f5"/>
                </a:cubicBezTo>
                <a:close/>
                <a:moveTo>
                  <a:pt x="f110" y="f5"/>
                </a:moveTo>
                <a:lnTo>
                  <a:pt x="f111" y="f5"/>
                </a:lnTo>
                <a:cubicBezTo>
                  <a:pt x="f111" y="f112"/>
                  <a:pt x="f113" y="f114"/>
                  <a:pt x="f6" y="f114"/>
                </a:cubicBezTo>
                <a:lnTo>
                  <a:pt x="f6" y="f115"/>
                </a:lnTo>
                <a:cubicBezTo>
                  <a:pt x="f116" y="f115"/>
                  <a:pt x="f110" y="f117"/>
                  <a:pt x="f110" y="f5"/>
                </a:cubicBezTo>
                <a:close/>
                <a:moveTo>
                  <a:pt x="f118" y="f5"/>
                </a:moveTo>
                <a:lnTo>
                  <a:pt x="f119" y="f5"/>
                </a:lnTo>
                <a:cubicBezTo>
                  <a:pt x="f119" y="f120"/>
                  <a:pt x="f121" y="f122"/>
                  <a:pt x="f30" y="f122"/>
                </a:cubicBezTo>
                <a:lnTo>
                  <a:pt x="f30" y="f123"/>
                </a:lnTo>
                <a:lnTo>
                  <a:pt x="f30" y="f124"/>
                </a:lnTo>
                <a:cubicBezTo>
                  <a:pt x="f125" y="f124"/>
                  <a:pt x="f118" y="f126"/>
                  <a:pt x="f118" y="f5"/>
                </a:cubicBezTo>
                <a:close/>
                <a:moveTo>
                  <a:pt x="f127" y="f5"/>
                </a:moveTo>
                <a:lnTo>
                  <a:pt x="f128" y="f5"/>
                </a:lnTo>
                <a:cubicBezTo>
                  <a:pt x="f128" y="f129"/>
                  <a:pt x="f130" y="f131"/>
                  <a:pt x="f6" y="f131"/>
                </a:cubicBezTo>
                <a:lnTo>
                  <a:pt x="f6" y="f132"/>
                </a:lnTo>
                <a:cubicBezTo>
                  <a:pt x="f133" y="f132"/>
                  <a:pt x="f127" y="f134"/>
                  <a:pt x="f127" y="f5"/>
                </a:cubicBezTo>
                <a:close/>
                <a:moveTo>
                  <a:pt x="f135" y="f5"/>
                </a:moveTo>
                <a:lnTo>
                  <a:pt x="f136" y="f5"/>
                </a:lnTo>
                <a:cubicBezTo>
                  <a:pt x="f136" y="f137"/>
                  <a:pt x="f138" y="f139"/>
                  <a:pt x="f30" y="f139"/>
                </a:cubicBezTo>
                <a:lnTo>
                  <a:pt x="f30" y="f140"/>
                </a:lnTo>
                <a:cubicBezTo>
                  <a:pt x="f141" y="f140"/>
                  <a:pt x="f135" y="f142"/>
                  <a:pt x="f135" y="f5"/>
                </a:cubicBezTo>
                <a:close/>
                <a:moveTo>
                  <a:pt x="f143" y="f5"/>
                </a:moveTo>
                <a:lnTo>
                  <a:pt x="f144" y="f5"/>
                </a:lnTo>
                <a:cubicBezTo>
                  <a:pt x="f144" y="f145"/>
                  <a:pt x="f146" y="f147"/>
                  <a:pt x="f30" y="f147"/>
                </a:cubicBezTo>
                <a:lnTo>
                  <a:pt x="f30" y="f148"/>
                </a:lnTo>
                <a:cubicBezTo>
                  <a:pt x="f149" y="f148"/>
                  <a:pt x="f143" y="f150"/>
                  <a:pt x="f143" y="f5"/>
                </a:cubicBezTo>
                <a:close/>
              </a:path>
            </a:pathLst>
          </a:custGeom>
          <a:solidFill>
            <a:srgbClr val="FDFAF6">
              <a:alpha val="99000"/>
            </a:srgbClr>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6" name="Image 5">
            <a:extLst>
              <a:ext uri="{FF2B5EF4-FFF2-40B4-BE49-F238E27FC236}">
                <a16:creationId xmlns:a16="http://schemas.microsoft.com/office/drawing/2014/main" id="{B7E1D748-66AD-23D2-9410-ACB2E8486D92}"/>
              </a:ext>
            </a:extLst>
          </p:cNvPr>
          <p:cNvSpPr/>
          <p:nvPr/>
        </p:nvSpPr>
        <p:spPr>
          <a:xfrm>
            <a:off x="-5568" y="3440503"/>
            <a:ext cx="3443292" cy="3448046"/>
          </a:xfrm>
          <a:custGeom>
            <a:avLst/>
            <a:gdLst>
              <a:gd name="f0" fmla="val 10800000"/>
              <a:gd name="f1" fmla="val 5400000"/>
              <a:gd name="f2" fmla="val 180"/>
              <a:gd name="f3" fmla="val w"/>
              <a:gd name="f4" fmla="val h"/>
              <a:gd name="f5" fmla="val 0"/>
              <a:gd name="f6" fmla="val 3443288"/>
              <a:gd name="f7" fmla="val 3448050"/>
              <a:gd name="f8" fmla="val 1721644"/>
              <a:gd name="f9" fmla="val 3448051"/>
              <a:gd name="f10" fmla="val 2672482"/>
              <a:gd name="f11" fmla="val 2676178"/>
              <a:gd name="f12" fmla="val 1724025"/>
              <a:gd name="f13" fmla="val 771873"/>
              <a:gd name="f14" fmla="val 770806"/>
              <a:gd name="f15" fmla="+- 0 0 -90"/>
              <a:gd name="f16" fmla="*/ f3 1 3443288"/>
              <a:gd name="f17" fmla="*/ f4 1 3448050"/>
              <a:gd name="f18" fmla="val f5"/>
              <a:gd name="f19" fmla="val f6"/>
              <a:gd name="f20" fmla="val f7"/>
              <a:gd name="f21" fmla="*/ f15 f0 1"/>
              <a:gd name="f22" fmla="+- f20 0 f18"/>
              <a:gd name="f23" fmla="+- f19 0 f18"/>
              <a:gd name="f24" fmla="*/ f21 1 f2"/>
              <a:gd name="f25" fmla="*/ f23 1 3443288"/>
              <a:gd name="f26" fmla="*/ f22 1 3448050"/>
              <a:gd name="f27" fmla="*/ 1721644 f23 1"/>
              <a:gd name="f28" fmla="*/ 3448051 f22 1"/>
              <a:gd name="f29" fmla="*/ 3443288 f23 1"/>
              <a:gd name="f30" fmla="*/ 1724025 f22 1"/>
              <a:gd name="f31" fmla="*/ 0 f22 1"/>
              <a:gd name="f32" fmla="*/ 0 f23 1"/>
              <a:gd name="f33" fmla="+- f24 0 f1"/>
              <a:gd name="f34" fmla="*/ f27 1 3443288"/>
              <a:gd name="f35" fmla="*/ f28 1 3448050"/>
              <a:gd name="f36" fmla="*/ f29 1 3443288"/>
              <a:gd name="f37" fmla="*/ f30 1 3448050"/>
              <a:gd name="f38" fmla="*/ f31 1 3448050"/>
              <a:gd name="f39" fmla="*/ f32 1 3443288"/>
              <a:gd name="f40" fmla="*/ f18 1 f25"/>
              <a:gd name="f41" fmla="*/ f19 1 f25"/>
              <a:gd name="f42" fmla="*/ f18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6" y="f57"/>
              </a:cxn>
              <a:cxn ang="f33">
                <a:pos x="f54" y="f58"/>
              </a:cxn>
              <a:cxn ang="f33">
                <a:pos x="f59" y="f57"/>
              </a:cxn>
              <a:cxn ang="f33">
                <a:pos x="f54" y="f55"/>
              </a:cxn>
            </a:cxnLst>
            <a:rect l="f50" t="f53" r="f51" b="f52"/>
            <a:pathLst>
              <a:path w="3443288" h="3448050">
                <a:moveTo>
                  <a:pt x="f8" y="f9"/>
                </a:moveTo>
                <a:cubicBezTo>
                  <a:pt x="f10" y="f9"/>
                  <a:pt x="f6" y="f11"/>
                  <a:pt x="f6" y="f12"/>
                </a:cubicBezTo>
                <a:cubicBezTo>
                  <a:pt x="f6" y="f13"/>
                  <a:pt x="f10" y="f5"/>
                  <a:pt x="f8" y="f5"/>
                </a:cubicBezTo>
                <a:cubicBezTo>
                  <a:pt x="f14" y="f5"/>
                  <a:pt x="f5" y="f13"/>
                  <a:pt x="f5" y="f12"/>
                </a:cubicBezTo>
                <a:cubicBezTo>
                  <a:pt x="f5" y="f11"/>
                  <a:pt x="f14" y="f9"/>
                  <a:pt x="f8" y="f9"/>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pic>
        <p:nvPicPr>
          <p:cNvPr id="7" name="Image 6">
            <a:extLst>
              <a:ext uri="{FF2B5EF4-FFF2-40B4-BE49-F238E27FC236}">
                <a16:creationId xmlns:a16="http://schemas.microsoft.com/office/drawing/2014/main" id="{5882FCE5-F408-E4DB-E01F-4CA9D215B74E}"/>
              </a:ext>
            </a:extLst>
          </p:cNvPr>
          <p:cNvPicPr>
            <a:picLocks noChangeAspect="1"/>
          </p:cNvPicPr>
          <p:nvPr/>
        </p:nvPicPr>
        <p:blipFill>
          <a:blip r:embed="rId4">
            <a:extLst>
              <a:ext uri="{96DAC541-7B7A-43D3-8B79-37D633B846F1}">
                <asvg:svgBlip xmlns:asvg="http://schemas.microsoft.com/office/drawing/2016/SVG/main" r:embed="rId5"/>
              </a:ext>
            </a:extLst>
          </a:blip>
          <a:srcRect/>
          <a:stretch>
            <a:fillRect/>
          </a:stretch>
        </p:blipFill>
        <p:spPr>
          <a:xfrm>
            <a:off x="1718459" y="3440503"/>
            <a:ext cx="1719264" cy="1724028"/>
          </a:xfrm>
          <a:prstGeom prst="rect">
            <a:avLst/>
          </a:prstGeom>
          <a:noFill/>
          <a:ln cap="flat">
            <a:noFill/>
          </a:ln>
        </p:spPr>
      </p:pic>
      <p:sp>
        <p:nvSpPr>
          <p:cNvPr id="8" name="Slide Number Placeholder 2">
            <a:extLst>
              <a:ext uri="{FF2B5EF4-FFF2-40B4-BE49-F238E27FC236}">
                <a16:creationId xmlns:a16="http://schemas.microsoft.com/office/drawing/2014/main" id="{1CC33C11-F8E1-C354-5D7C-866305EC4428}"/>
              </a:ext>
            </a:extLst>
          </p:cNvPr>
          <p:cNvSpPr txBox="1">
            <a:spLocks noGrp="1"/>
          </p:cNvSpPr>
          <p:nvPr>
            <p:ph type="sldNum" sz="quarter" idx="8"/>
          </p:nvPr>
        </p:nvSpPr>
        <p:spPr>
          <a:xfrm>
            <a:off x="10438479" y="457200"/>
            <a:ext cx="987552" cy="471492"/>
          </a:xfrm>
        </p:spPr>
        <p:txBody>
          <a:bodyPr/>
          <a:lstStyle>
            <a:lvl1pPr>
              <a:defRPr sz="1600">
                <a:latin typeface="Arial Black"/>
              </a:defRPr>
            </a:lvl1pPr>
          </a:lstStyle>
          <a:p>
            <a:pPr lvl="0"/>
            <a:fld id="{88B93BE5-B8C3-1946-9AE9-12F36EC737C3}" type="slidenum">
              <a:t>‹#›</a:t>
            </a:fld>
            <a:endParaRPr lang="en-US"/>
          </a:p>
        </p:txBody>
      </p:sp>
      <p:sp>
        <p:nvSpPr>
          <p:cNvPr id="9" name="Content Placeholder 2">
            <a:extLst>
              <a:ext uri="{FF2B5EF4-FFF2-40B4-BE49-F238E27FC236}">
                <a16:creationId xmlns:a16="http://schemas.microsoft.com/office/drawing/2014/main" id="{46A7BD10-256B-303E-15D0-A10CA96A0E32}"/>
              </a:ext>
            </a:extLst>
          </p:cNvPr>
          <p:cNvSpPr txBox="1">
            <a:spLocks noGrp="1"/>
          </p:cNvSpPr>
          <p:nvPr>
            <p:ph idx="4294967295"/>
          </p:nvPr>
        </p:nvSpPr>
        <p:spPr>
          <a:xfrm>
            <a:off x="4364806" y="3808750"/>
            <a:ext cx="7043614" cy="2233229"/>
          </a:xfrm>
        </p:spPr>
        <p:txBody>
          <a:bodyPr tIns="0" bIns="0"/>
          <a:lstStyle>
            <a:lvl1pPr marL="0" indent="0">
              <a:spcBef>
                <a:spcPts val="0"/>
              </a:spcBef>
              <a:buNone/>
              <a:defRPr sz="2400"/>
            </a:lvl1pPr>
            <a:lvl2pPr marL="347472">
              <a:spcBef>
                <a:spcPts val="0"/>
              </a:spcBef>
              <a:defRPr/>
            </a:lvl2pPr>
            <a:lvl3pPr marL="685800">
              <a:spcBef>
                <a:spcPts val="0"/>
              </a:spcBef>
              <a:defRPr sz="24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9976772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4">
    <p:spTree>
      <p:nvGrpSpPr>
        <p:cNvPr id="1" name=""/>
        <p:cNvGrpSpPr/>
        <p:nvPr/>
      </p:nvGrpSpPr>
      <p:grpSpPr>
        <a:xfrm>
          <a:off x="0" y="0"/>
          <a:ext cx="0" cy="0"/>
          <a:chOff x="0" y="0"/>
          <a:chExt cx="0" cy="0"/>
        </a:xfrm>
      </p:grpSpPr>
      <p:sp>
        <p:nvSpPr>
          <p:cNvPr id="2" name="Freeform 26">
            <a:extLst>
              <a:ext uri="{FF2B5EF4-FFF2-40B4-BE49-F238E27FC236}">
                <a16:creationId xmlns:a16="http://schemas.microsoft.com/office/drawing/2014/main" id="{C360B4CF-B4A3-FE3F-3720-F2C481AD48EF}"/>
              </a:ext>
            </a:extLst>
          </p:cNvPr>
          <p:cNvSpPr/>
          <p:nvPr/>
        </p:nvSpPr>
        <p:spPr>
          <a:xfrm>
            <a:off x="8989457" y="3427335"/>
            <a:ext cx="3202548" cy="3430664"/>
          </a:xfrm>
          <a:custGeom>
            <a:avLst/>
            <a:gdLst>
              <a:gd name="f0" fmla="val 10800000"/>
              <a:gd name="f1" fmla="val 5400000"/>
              <a:gd name="f2" fmla="val 180"/>
              <a:gd name="f3" fmla="val w"/>
              <a:gd name="f4" fmla="val h"/>
              <a:gd name="f5" fmla="val 0"/>
              <a:gd name="f6" fmla="val 3202546"/>
              <a:gd name="f7" fmla="val 3430665"/>
              <a:gd name="f8" fmla="+- 0 0 -90"/>
              <a:gd name="f9" fmla="*/ f3 1 3202546"/>
              <a:gd name="f10" fmla="*/ f4 1 3430665"/>
              <a:gd name="f11" fmla="val f5"/>
              <a:gd name="f12" fmla="val f6"/>
              <a:gd name="f13" fmla="val f7"/>
              <a:gd name="f14" fmla="*/ f8 f0 1"/>
              <a:gd name="f15" fmla="+- f13 0 f11"/>
              <a:gd name="f16" fmla="+- f12 0 f11"/>
              <a:gd name="f17" fmla="*/ f14 1 f2"/>
              <a:gd name="f18" fmla="*/ f16 1 3202546"/>
              <a:gd name="f19" fmla="*/ f15 1 3430665"/>
              <a:gd name="f20" fmla="*/ 0 f16 1"/>
              <a:gd name="f21" fmla="*/ 0 f15 1"/>
              <a:gd name="f22" fmla="*/ 3202546 f16 1"/>
              <a:gd name="f23" fmla="*/ 3430665 f15 1"/>
              <a:gd name="f24" fmla="+- f17 0 f1"/>
              <a:gd name="f25" fmla="*/ f20 1 3202546"/>
              <a:gd name="f26" fmla="*/ f21 1 3430665"/>
              <a:gd name="f27" fmla="*/ f22 1 3202546"/>
              <a:gd name="f28" fmla="*/ f23 1 3430665"/>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3202546" h="3430665">
                <a:moveTo>
                  <a:pt x="f5" y="f5"/>
                </a:moveTo>
                <a:lnTo>
                  <a:pt x="f6" y="f5"/>
                </a:lnTo>
                <a:lnTo>
                  <a:pt x="f6" y="f7"/>
                </a:lnTo>
                <a:lnTo>
                  <a:pt x="f5" y="f7"/>
                </a:lnTo>
                <a:close/>
              </a:path>
            </a:pathLst>
          </a:custGeom>
          <a:solidFill>
            <a:srgbClr val="AAC3E8"/>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17">
            <a:extLst>
              <a:ext uri="{FF2B5EF4-FFF2-40B4-BE49-F238E27FC236}">
                <a16:creationId xmlns:a16="http://schemas.microsoft.com/office/drawing/2014/main" id="{FE736DA8-14C4-D2E3-4EF7-82FCFEB9FAC1}"/>
              </a:ext>
            </a:extLst>
          </p:cNvPr>
          <p:cNvSpPr/>
          <p:nvPr/>
        </p:nvSpPr>
        <p:spPr>
          <a:xfrm>
            <a:off x="8989457" y="3654152"/>
            <a:ext cx="3202548" cy="3203856"/>
          </a:xfrm>
          <a:custGeom>
            <a:avLst/>
            <a:gdLst>
              <a:gd name="f0" fmla="val 10800000"/>
              <a:gd name="f1" fmla="val 5400000"/>
              <a:gd name="f2" fmla="val 180"/>
              <a:gd name="f3" fmla="val w"/>
              <a:gd name="f4" fmla="val h"/>
              <a:gd name="f5" fmla="val 0"/>
              <a:gd name="f6" fmla="val 3202546"/>
              <a:gd name="f7" fmla="val 3203852"/>
              <a:gd name="f8" fmla="val 3190718"/>
              <a:gd name="f9" fmla="+- 0 0 -90"/>
              <a:gd name="f10" fmla="*/ f3 1 3202546"/>
              <a:gd name="f11" fmla="*/ f4 1 3203852"/>
              <a:gd name="f12" fmla="val f5"/>
              <a:gd name="f13" fmla="val f6"/>
              <a:gd name="f14" fmla="val f7"/>
              <a:gd name="f15" fmla="*/ f9 f0 1"/>
              <a:gd name="f16" fmla="+- f14 0 f12"/>
              <a:gd name="f17" fmla="+- f13 0 f12"/>
              <a:gd name="f18" fmla="*/ f15 1 f2"/>
              <a:gd name="f19" fmla="*/ f17 1 3202546"/>
              <a:gd name="f20" fmla="*/ f16 1 3203852"/>
              <a:gd name="f21" fmla="*/ 3202546 f17 1"/>
              <a:gd name="f22" fmla="*/ 0 f16 1"/>
              <a:gd name="f23" fmla="*/ 3203852 f16 1"/>
              <a:gd name="f24" fmla="*/ 0 f17 1"/>
              <a:gd name="f25" fmla="*/ 3190718 f16 1"/>
              <a:gd name="f26" fmla="+- f18 0 f1"/>
              <a:gd name="f27" fmla="*/ f21 1 3202546"/>
              <a:gd name="f28" fmla="*/ f22 1 3203852"/>
              <a:gd name="f29" fmla="*/ f23 1 3203852"/>
              <a:gd name="f30" fmla="*/ f24 1 3202546"/>
              <a:gd name="f31" fmla="*/ f25 1 3203852"/>
              <a:gd name="f32" fmla="*/ f12 1 f19"/>
              <a:gd name="f33" fmla="*/ f13 1 f19"/>
              <a:gd name="f34" fmla="*/ f12 1 f20"/>
              <a:gd name="f35" fmla="*/ f14 1 f20"/>
              <a:gd name="f36" fmla="*/ f27 1 f19"/>
              <a:gd name="f37" fmla="*/ f28 1 f20"/>
              <a:gd name="f38" fmla="*/ f29 1 f20"/>
              <a:gd name="f39" fmla="*/ f30 1 f19"/>
              <a:gd name="f40" fmla="*/ f31 1 f20"/>
              <a:gd name="f41" fmla="*/ f32 f10 1"/>
              <a:gd name="f42" fmla="*/ f33 f10 1"/>
              <a:gd name="f43" fmla="*/ f35 f11 1"/>
              <a:gd name="f44" fmla="*/ f34 f11 1"/>
              <a:gd name="f45" fmla="*/ f36 f10 1"/>
              <a:gd name="f46" fmla="*/ f37 f11 1"/>
              <a:gd name="f47" fmla="*/ f38 f11 1"/>
              <a:gd name="f48" fmla="*/ f39 f10 1"/>
              <a:gd name="f49" fmla="*/ f40 f11 1"/>
            </a:gdLst>
            <a:ahLst/>
            <a:cxnLst>
              <a:cxn ang="3cd4">
                <a:pos x="hc" y="t"/>
              </a:cxn>
              <a:cxn ang="0">
                <a:pos x="r" y="vc"/>
              </a:cxn>
              <a:cxn ang="cd4">
                <a:pos x="hc" y="b"/>
              </a:cxn>
              <a:cxn ang="cd2">
                <a:pos x="l" y="vc"/>
              </a:cxn>
              <a:cxn ang="f26">
                <a:pos x="f45" y="f46"/>
              </a:cxn>
              <a:cxn ang="f26">
                <a:pos x="f45" y="f47"/>
              </a:cxn>
              <a:cxn ang="f26">
                <a:pos x="f48" y="f47"/>
              </a:cxn>
              <a:cxn ang="f26">
                <a:pos x="f48" y="f49"/>
              </a:cxn>
            </a:cxnLst>
            <a:rect l="f41" t="f44" r="f42" b="f43"/>
            <a:pathLst>
              <a:path w="3202546" h="3203852">
                <a:moveTo>
                  <a:pt x="f6" y="f5"/>
                </a:moveTo>
                <a:lnTo>
                  <a:pt x="f6" y="f7"/>
                </a:lnTo>
                <a:lnTo>
                  <a:pt x="f5" y="f7"/>
                </a:lnTo>
                <a:lnTo>
                  <a:pt x="f5" y="f8"/>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Freeform 13">
            <a:extLst>
              <a:ext uri="{FF2B5EF4-FFF2-40B4-BE49-F238E27FC236}">
                <a16:creationId xmlns:a16="http://schemas.microsoft.com/office/drawing/2014/main" id="{6F387EF4-07BF-E634-1BE3-831FEB0072D2}"/>
              </a:ext>
            </a:extLst>
          </p:cNvPr>
          <p:cNvSpPr/>
          <p:nvPr/>
        </p:nvSpPr>
        <p:spPr>
          <a:xfrm>
            <a:off x="8989457" y="0"/>
            <a:ext cx="3202548" cy="3437348"/>
          </a:xfrm>
          <a:custGeom>
            <a:avLst/>
            <a:gdLst>
              <a:gd name="f0" fmla="val 10800000"/>
              <a:gd name="f1" fmla="val 5400000"/>
              <a:gd name="f2" fmla="val 180"/>
              <a:gd name="f3" fmla="val w"/>
              <a:gd name="f4" fmla="val h"/>
              <a:gd name="f5" fmla="val 0"/>
              <a:gd name="f6" fmla="val 3202545"/>
              <a:gd name="f7" fmla="val 3437345"/>
              <a:gd name="f8" fmla="+- 0 0 -90"/>
              <a:gd name="f9" fmla="*/ f3 1 3202545"/>
              <a:gd name="f10" fmla="*/ f4 1 3437345"/>
              <a:gd name="f11" fmla="val f5"/>
              <a:gd name="f12" fmla="val f6"/>
              <a:gd name="f13" fmla="val f7"/>
              <a:gd name="f14" fmla="*/ f8 f0 1"/>
              <a:gd name="f15" fmla="+- f13 0 f11"/>
              <a:gd name="f16" fmla="+- f12 0 f11"/>
              <a:gd name="f17" fmla="*/ f14 1 f2"/>
              <a:gd name="f18" fmla="*/ f16 1 3202545"/>
              <a:gd name="f19" fmla="*/ f15 1 3437345"/>
              <a:gd name="f20" fmla="*/ 0 f16 1"/>
              <a:gd name="f21" fmla="*/ 0 f15 1"/>
              <a:gd name="f22" fmla="*/ 3202545 f16 1"/>
              <a:gd name="f23" fmla="*/ 3437345 f15 1"/>
              <a:gd name="f24" fmla="+- f17 0 f1"/>
              <a:gd name="f25" fmla="*/ f20 1 3202545"/>
              <a:gd name="f26" fmla="*/ f21 1 3437345"/>
              <a:gd name="f27" fmla="*/ f22 1 3202545"/>
              <a:gd name="f28" fmla="*/ f23 1 3437345"/>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3202545" h="3437345">
                <a:moveTo>
                  <a:pt x="f5" y="f5"/>
                </a:moveTo>
                <a:lnTo>
                  <a:pt x="f6" y="f5"/>
                </a:lnTo>
                <a:lnTo>
                  <a:pt x="f6" y="f7"/>
                </a:lnTo>
                <a:lnTo>
                  <a:pt x="f5" y="f7"/>
                </a:lnTo>
                <a:close/>
              </a:path>
            </a:pathLst>
          </a:custGeom>
          <a:solidFill>
            <a:srgbClr val="CCBE89"/>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Freeform 15">
            <a:extLst>
              <a:ext uri="{FF2B5EF4-FFF2-40B4-BE49-F238E27FC236}">
                <a16:creationId xmlns:a16="http://schemas.microsoft.com/office/drawing/2014/main" id="{FEEA9A16-5153-13B5-C27A-1B2380AEC48A}"/>
              </a:ext>
            </a:extLst>
          </p:cNvPr>
          <p:cNvSpPr/>
          <p:nvPr/>
        </p:nvSpPr>
        <p:spPr>
          <a:xfrm>
            <a:off x="8989457" y="6684"/>
            <a:ext cx="3202548" cy="3436479"/>
          </a:xfrm>
          <a:custGeom>
            <a:avLst/>
            <a:gdLst>
              <a:gd name="f0" fmla="val 10800000"/>
              <a:gd name="f1" fmla="val 5400000"/>
              <a:gd name="f2" fmla="val 180"/>
              <a:gd name="f3" fmla="val w"/>
              <a:gd name="f4" fmla="val h"/>
              <a:gd name="f5" fmla="val 0"/>
              <a:gd name="f6" fmla="val 3202546"/>
              <a:gd name="f7" fmla="val 3436477"/>
              <a:gd name="f8" fmla="val 3214418"/>
              <a:gd name="f9" fmla="+- 0 0 -90"/>
              <a:gd name="f10" fmla="*/ f3 1 3202546"/>
              <a:gd name="f11" fmla="*/ f4 1 3436477"/>
              <a:gd name="f12" fmla="val f5"/>
              <a:gd name="f13" fmla="val f6"/>
              <a:gd name="f14" fmla="val f7"/>
              <a:gd name="f15" fmla="*/ f9 f0 1"/>
              <a:gd name="f16" fmla="+- f14 0 f12"/>
              <a:gd name="f17" fmla="+- f13 0 f12"/>
              <a:gd name="f18" fmla="*/ f15 1 f2"/>
              <a:gd name="f19" fmla="*/ f17 1 3202546"/>
              <a:gd name="f20" fmla="*/ f16 1 3436477"/>
              <a:gd name="f21" fmla="*/ 0 f17 1"/>
              <a:gd name="f22" fmla="*/ 0 f16 1"/>
              <a:gd name="f23" fmla="*/ 3202546 f17 1"/>
              <a:gd name="f24" fmla="*/ 3214418 f16 1"/>
              <a:gd name="f25" fmla="*/ 3436477 f16 1"/>
              <a:gd name="f26" fmla="+- f18 0 f1"/>
              <a:gd name="f27" fmla="*/ f21 1 3202546"/>
              <a:gd name="f28" fmla="*/ f22 1 3436477"/>
              <a:gd name="f29" fmla="*/ f23 1 3202546"/>
              <a:gd name="f30" fmla="*/ f24 1 3436477"/>
              <a:gd name="f31" fmla="*/ f25 1 3436477"/>
              <a:gd name="f32" fmla="*/ f12 1 f19"/>
              <a:gd name="f33" fmla="*/ f13 1 f19"/>
              <a:gd name="f34" fmla="*/ f12 1 f20"/>
              <a:gd name="f35" fmla="*/ f14 1 f20"/>
              <a:gd name="f36" fmla="*/ f27 1 f19"/>
              <a:gd name="f37" fmla="*/ f28 1 f20"/>
              <a:gd name="f38" fmla="*/ f29 1 f19"/>
              <a:gd name="f39" fmla="*/ f30 1 f20"/>
              <a:gd name="f40" fmla="*/ f31 1 f20"/>
              <a:gd name="f41" fmla="*/ f32 f10 1"/>
              <a:gd name="f42" fmla="*/ f33 f10 1"/>
              <a:gd name="f43" fmla="*/ f35 f11 1"/>
              <a:gd name="f44" fmla="*/ f34 f11 1"/>
              <a:gd name="f45" fmla="*/ f36 f10 1"/>
              <a:gd name="f46" fmla="*/ f37 f11 1"/>
              <a:gd name="f47" fmla="*/ f38 f10 1"/>
              <a:gd name="f48" fmla="*/ f39 f11 1"/>
              <a:gd name="f49" fmla="*/ f40 f11 1"/>
            </a:gdLst>
            <a:ahLst/>
            <a:cxnLst>
              <a:cxn ang="3cd4">
                <a:pos x="hc" y="t"/>
              </a:cxn>
              <a:cxn ang="0">
                <a:pos x="r" y="vc"/>
              </a:cxn>
              <a:cxn ang="cd4">
                <a:pos x="hc" y="b"/>
              </a:cxn>
              <a:cxn ang="cd2">
                <a:pos x="l" y="vc"/>
              </a:cxn>
              <a:cxn ang="f26">
                <a:pos x="f45" y="f46"/>
              </a:cxn>
              <a:cxn ang="f26">
                <a:pos x="f47" y="f48"/>
              </a:cxn>
              <a:cxn ang="f26">
                <a:pos x="f47" y="f49"/>
              </a:cxn>
              <a:cxn ang="f26">
                <a:pos x="f45" y="f49"/>
              </a:cxn>
            </a:cxnLst>
            <a:rect l="f41" t="f44" r="f42" b="f43"/>
            <a:pathLst>
              <a:path w="3202546" h="3436477">
                <a:moveTo>
                  <a:pt x="f5" y="f5"/>
                </a:moveTo>
                <a:lnTo>
                  <a:pt x="f6" y="f8"/>
                </a:lnTo>
                <a:lnTo>
                  <a:pt x="f6" y="f7"/>
                </a:lnTo>
                <a:lnTo>
                  <a:pt x="f5" y="f7"/>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6" name="Title 19">
            <a:extLst>
              <a:ext uri="{FF2B5EF4-FFF2-40B4-BE49-F238E27FC236}">
                <a16:creationId xmlns:a16="http://schemas.microsoft.com/office/drawing/2014/main" id="{FF0181C7-E7A4-8209-00C1-B1E86DAEF2E2}"/>
              </a:ext>
            </a:extLst>
          </p:cNvPr>
          <p:cNvSpPr txBox="1">
            <a:spLocks noGrp="1"/>
          </p:cNvSpPr>
          <p:nvPr>
            <p:ph type="title"/>
          </p:nvPr>
        </p:nvSpPr>
        <p:spPr>
          <a:xfrm>
            <a:off x="914400" y="834636"/>
            <a:ext cx="7796467" cy="1222388"/>
          </a:xfrm>
        </p:spPr>
        <p:txBody>
          <a:bodyPr tIns="0" bIns="0" anchorCtr="0"/>
          <a:lstStyle>
            <a:lvl1pPr algn="l">
              <a:lnSpc>
                <a:spcPct val="100000"/>
              </a:lnSpc>
              <a:defRPr sz="3600"/>
            </a:lvl1pPr>
          </a:lstStyle>
          <a:p>
            <a:pPr lvl="0"/>
            <a:r>
              <a:rPr lang="en-US"/>
              <a:t>Click to add title</a:t>
            </a:r>
          </a:p>
        </p:txBody>
      </p:sp>
      <p:sp>
        <p:nvSpPr>
          <p:cNvPr id="7" name="Slide Number Placeholder 2">
            <a:extLst>
              <a:ext uri="{FF2B5EF4-FFF2-40B4-BE49-F238E27FC236}">
                <a16:creationId xmlns:a16="http://schemas.microsoft.com/office/drawing/2014/main" id="{9AB5F16C-45E5-D16F-001D-E9C572122D21}"/>
              </a:ext>
            </a:extLst>
          </p:cNvPr>
          <p:cNvSpPr txBox="1">
            <a:spLocks noGrp="1"/>
          </p:cNvSpPr>
          <p:nvPr>
            <p:ph type="sldNum" sz="quarter" idx="8"/>
          </p:nvPr>
        </p:nvSpPr>
        <p:spPr>
          <a:xfrm>
            <a:off x="10438479" y="457200"/>
            <a:ext cx="987552" cy="471492"/>
          </a:xfrm>
        </p:spPr>
        <p:txBody>
          <a:bodyPr/>
          <a:lstStyle>
            <a:lvl1pPr>
              <a:defRPr sz="1600">
                <a:latin typeface="Arial Black"/>
              </a:defRPr>
            </a:lvl1pPr>
          </a:lstStyle>
          <a:p>
            <a:pPr lvl="0"/>
            <a:fld id="{B83EC106-E281-E14C-A233-0470980315A9}" type="slidenum">
              <a:t>‹#›</a:t>
            </a:fld>
            <a:endParaRPr lang="en-US"/>
          </a:p>
        </p:txBody>
      </p:sp>
      <p:sp>
        <p:nvSpPr>
          <p:cNvPr id="8" name="Content Placeholder 3">
            <a:extLst>
              <a:ext uri="{FF2B5EF4-FFF2-40B4-BE49-F238E27FC236}">
                <a16:creationId xmlns:a16="http://schemas.microsoft.com/office/drawing/2014/main" id="{1FB2C2DC-7431-D9BF-2204-B3859EAD848A}"/>
              </a:ext>
            </a:extLst>
          </p:cNvPr>
          <p:cNvSpPr txBox="1">
            <a:spLocks noGrp="1"/>
          </p:cNvSpPr>
          <p:nvPr>
            <p:ph idx="4294967295"/>
          </p:nvPr>
        </p:nvSpPr>
        <p:spPr>
          <a:xfrm>
            <a:off x="914400" y="2303026"/>
            <a:ext cx="3283116" cy="3720336"/>
          </a:xfrm>
        </p:spPr>
        <p:txBody>
          <a:bodyPr tIns="0" bIns="0"/>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a:lvl4pPr>
            <a:lvl5pPr marL="283464" indent="-283464">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9BE4F289-E1A8-0040-A581-13430F8D57BD}"/>
              </a:ext>
            </a:extLst>
          </p:cNvPr>
          <p:cNvSpPr txBox="1">
            <a:spLocks noGrp="1"/>
          </p:cNvSpPr>
          <p:nvPr>
            <p:ph idx="4294967295"/>
          </p:nvPr>
        </p:nvSpPr>
        <p:spPr>
          <a:xfrm>
            <a:off x="4782156" y="2303026"/>
            <a:ext cx="3284954" cy="3720336"/>
          </a:xfrm>
        </p:spPr>
        <p:txBody>
          <a:bodyPr tIns="0" bIns="0"/>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a:lvl4pPr>
            <a:lvl5pPr marL="283464" indent="-283464">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8401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meline 1">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B2880CFB-95C7-FCC3-A8B0-8E866E997A81}"/>
              </a:ext>
            </a:extLst>
          </p:cNvPr>
          <p:cNvSpPr/>
          <p:nvPr/>
        </p:nvSpPr>
        <p:spPr>
          <a:xfrm>
            <a:off x="-24067" y="-402"/>
            <a:ext cx="12216063" cy="3467103"/>
          </a:xfrm>
          <a:prstGeom prst="rect">
            <a:avLst/>
          </a:prstGeom>
          <a:solidFill>
            <a:srgbClr val="F5CDCE"/>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50" b="0" i="0" u="none" strike="noStrike" kern="1200" cap="none" spc="0" baseline="0">
              <a:solidFill>
                <a:srgbClr val="FDFAF6"/>
              </a:solidFill>
              <a:uFillTx/>
              <a:latin typeface="Sabon Next LT"/>
            </a:endParaRPr>
          </a:p>
        </p:txBody>
      </p:sp>
      <p:sp>
        <p:nvSpPr>
          <p:cNvPr id="3" name="Rectangle 33">
            <a:extLst>
              <a:ext uri="{FF2B5EF4-FFF2-40B4-BE49-F238E27FC236}">
                <a16:creationId xmlns:a16="http://schemas.microsoft.com/office/drawing/2014/main" id="{7AF4FB4E-13DF-6558-8469-9A578FB1455D}"/>
              </a:ext>
            </a:extLst>
          </p:cNvPr>
          <p:cNvSpPr/>
          <p:nvPr/>
        </p:nvSpPr>
        <p:spPr>
          <a:xfrm>
            <a:off x="443346" y="420495"/>
            <a:ext cx="11305312" cy="6026728"/>
          </a:xfrm>
          <a:prstGeom prst="rect">
            <a:avLst/>
          </a:prstGeom>
          <a:solidFill>
            <a:srgbClr val="FDFAF6"/>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FDFAF6"/>
              </a:solidFill>
              <a:uFillTx/>
              <a:latin typeface="Sabon Next LT"/>
            </a:endParaRPr>
          </a:p>
        </p:txBody>
      </p:sp>
      <p:sp>
        <p:nvSpPr>
          <p:cNvPr id="4" name="Title 1">
            <a:extLst>
              <a:ext uri="{FF2B5EF4-FFF2-40B4-BE49-F238E27FC236}">
                <a16:creationId xmlns:a16="http://schemas.microsoft.com/office/drawing/2014/main" id="{5B32B4EB-3C6E-DF64-A87C-DFDD94CD83A9}"/>
              </a:ext>
            </a:extLst>
          </p:cNvPr>
          <p:cNvSpPr txBox="1">
            <a:spLocks noGrp="1"/>
          </p:cNvSpPr>
          <p:nvPr>
            <p:ph type="title"/>
          </p:nvPr>
        </p:nvSpPr>
        <p:spPr>
          <a:xfrm>
            <a:off x="914400" y="965396"/>
            <a:ext cx="7631710" cy="1091629"/>
          </a:xfrm>
        </p:spPr>
        <p:txBody>
          <a:bodyPr tIns="0" bIns="0" anchorCtr="0"/>
          <a:lstStyle>
            <a:lvl1pPr algn="l">
              <a:lnSpc>
                <a:spcPct val="100000"/>
              </a:lnSpc>
              <a:defRPr sz="3600"/>
            </a:lvl1pPr>
          </a:lstStyle>
          <a:p>
            <a:pPr lvl="0"/>
            <a:r>
              <a:rPr lang="en-US"/>
              <a:t>Click to add title</a:t>
            </a:r>
          </a:p>
        </p:txBody>
      </p:sp>
      <p:sp>
        <p:nvSpPr>
          <p:cNvPr id="5" name="Content Placeholder 2">
            <a:extLst>
              <a:ext uri="{FF2B5EF4-FFF2-40B4-BE49-F238E27FC236}">
                <a16:creationId xmlns:a16="http://schemas.microsoft.com/office/drawing/2014/main" id="{0A3B26B8-5114-E67F-834C-56A0D0CB4C21}"/>
              </a:ext>
            </a:extLst>
          </p:cNvPr>
          <p:cNvSpPr txBox="1">
            <a:spLocks noGrp="1"/>
          </p:cNvSpPr>
          <p:nvPr>
            <p:ph idx="4294967295"/>
          </p:nvPr>
        </p:nvSpPr>
        <p:spPr>
          <a:xfrm>
            <a:off x="914400" y="2303026"/>
            <a:ext cx="3283116" cy="4144188"/>
          </a:xfrm>
        </p:spPr>
        <p:txBody>
          <a:bodyPr tIns="0" bIns="0"/>
          <a:lstStyle>
            <a:lvl1pPr marL="457200" indent="-457200">
              <a:spcBef>
                <a:spcPts val="1000"/>
              </a:spcBef>
              <a:buFont typeface="Arial Black"/>
              <a:buAutoNum type="arabicPeriod"/>
              <a:defRPr sz="1800"/>
            </a:lvl1pPr>
            <a:lvl2pPr marL="745236" indent="-342900">
              <a:spcBef>
                <a:spcPts val="1000"/>
              </a:spcBef>
              <a:buFont typeface="Arial Black"/>
              <a:buAutoNum type="alphaLcPeriod"/>
              <a:defRPr sz="1800"/>
            </a:lvl2pPr>
            <a:lvl3pPr marL="1202436" indent="-342900">
              <a:spcBef>
                <a:spcPts val="1000"/>
              </a:spcBef>
              <a:buFont typeface="Arial Black"/>
              <a:buAutoNum type="arabicParenR"/>
              <a:defRPr sz="1800"/>
            </a:lvl3pPr>
            <a:lvl4pPr marL="1659636" indent="-342900">
              <a:spcBef>
                <a:spcPts val="1000"/>
              </a:spcBef>
              <a:buFont typeface="Arial Black"/>
              <a:buAutoNum type="alphaLcParenR"/>
              <a:defRPr/>
            </a:lvl4pPr>
          </a:lstStyle>
          <a:p>
            <a:pPr lvl="0"/>
            <a:r>
              <a:rPr lang="en-US"/>
              <a:t>Click to add text</a:t>
            </a:r>
          </a:p>
          <a:p>
            <a:pPr lvl="1"/>
            <a:r>
              <a:rPr lang="en-US"/>
              <a:t>Second level</a:t>
            </a:r>
          </a:p>
          <a:p>
            <a:pPr lvl="2"/>
            <a:r>
              <a:rPr lang="en-US"/>
              <a:t>Third level</a:t>
            </a:r>
          </a:p>
          <a:p>
            <a:pPr lvl="3"/>
            <a:r>
              <a:rPr lang="en-US"/>
              <a:t>Fourth level</a:t>
            </a:r>
          </a:p>
        </p:txBody>
      </p:sp>
      <p:sp>
        <p:nvSpPr>
          <p:cNvPr id="6" name="Content Placeholder 2">
            <a:extLst>
              <a:ext uri="{FF2B5EF4-FFF2-40B4-BE49-F238E27FC236}">
                <a16:creationId xmlns:a16="http://schemas.microsoft.com/office/drawing/2014/main" id="{42E8821F-5E22-3749-C2A9-D23C489BA503}"/>
              </a:ext>
            </a:extLst>
          </p:cNvPr>
          <p:cNvSpPr txBox="1">
            <a:spLocks noGrp="1"/>
          </p:cNvSpPr>
          <p:nvPr>
            <p:ph idx="4294967295"/>
          </p:nvPr>
        </p:nvSpPr>
        <p:spPr>
          <a:xfrm>
            <a:off x="4782156" y="2303026"/>
            <a:ext cx="3763953" cy="4144188"/>
          </a:xfrm>
        </p:spPr>
        <p:txBody>
          <a:bodyPr tIns="0" bIns="0"/>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a:lvl4pPr>
            <a:lvl5pPr indent="-283464">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0">
            <a:extLst>
              <a:ext uri="{FF2B5EF4-FFF2-40B4-BE49-F238E27FC236}">
                <a16:creationId xmlns:a16="http://schemas.microsoft.com/office/drawing/2014/main" id="{7DEC3EDC-1F5C-1CBE-E1D3-1AD1CC5F63F0}"/>
              </a:ext>
            </a:extLst>
          </p:cNvPr>
          <p:cNvSpPr txBox="1">
            <a:spLocks noGrp="1"/>
          </p:cNvSpPr>
          <p:nvPr>
            <p:ph type="pic" idx="4294967295"/>
          </p:nvPr>
        </p:nvSpPr>
        <p:spPr>
          <a:xfrm>
            <a:off x="8989457" y="965396"/>
            <a:ext cx="3202548" cy="5892603"/>
          </a:xfrm>
          <a:solidFill>
            <a:srgbClr val="D2D592"/>
          </a:solidFill>
        </p:spPr>
        <p:txBody>
          <a:bodyPr>
            <a:noAutofit/>
          </a:bodyPr>
          <a:lstStyle>
            <a:lvl1pPr marL="0" indent="0">
              <a:buNone/>
              <a:defRPr sz="1800"/>
            </a:lvl1pPr>
          </a:lstStyle>
          <a:p>
            <a:pPr lvl="0"/>
            <a:r>
              <a:rPr lang="en-US"/>
              <a:t>Click to add picture</a:t>
            </a:r>
          </a:p>
        </p:txBody>
      </p:sp>
      <p:grpSp>
        <p:nvGrpSpPr>
          <p:cNvPr id="8" name="Group 31">
            <a:extLst>
              <a:ext uri="{FF2B5EF4-FFF2-40B4-BE49-F238E27FC236}">
                <a16:creationId xmlns:a16="http://schemas.microsoft.com/office/drawing/2014/main" id="{5BF446E7-CC75-DA69-9A03-3F71311D2EBF}"/>
              </a:ext>
            </a:extLst>
          </p:cNvPr>
          <p:cNvGrpSpPr/>
          <p:nvPr/>
        </p:nvGrpSpPr>
        <p:grpSpPr>
          <a:xfrm>
            <a:off x="9353543" y="4000042"/>
            <a:ext cx="2838453" cy="2857957"/>
            <a:chOff x="9353543" y="4000042"/>
            <a:chExt cx="2838453" cy="2857957"/>
          </a:xfrm>
        </p:grpSpPr>
        <p:sp>
          <p:nvSpPr>
            <p:cNvPr id="9" name="Freeform: Shape 28">
              <a:extLst>
                <a:ext uri="{FF2B5EF4-FFF2-40B4-BE49-F238E27FC236}">
                  <a16:creationId xmlns:a16="http://schemas.microsoft.com/office/drawing/2014/main" id="{49C4EB9F-1ADA-7CDE-BC2F-6CF4BE011AF0}"/>
                </a:ext>
              </a:extLst>
            </p:cNvPr>
            <p:cNvSpPr/>
            <p:nvPr/>
          </p:nvSpPr>
          <p:spPr>
            <a:xfrm rot="10799991">
              <a:off x="9353543" y="4000042"/>
              <a:ext cx="2838453" cy="2857957"/>
            </a:xfrm>
            <a:custGeom>
              <a:avLst/>
              <a:gdLst>
                <a:gd name="f0" fmla="val 10800000"/>
                <a:gd name="f1" fmla="val 5400000"/>
                <a:gd name="f2" fmla="val 180"/>
                <a:gd name="f3" fmla="val w"/>
                <a:gd name="f4" fmla="val h"/>
                <a:gd name="f5" fmla="val 0"/>
                <a:gd name="f6" fmla="val 2838450"/>
                <a:gd name="f7" fmla="val 2857958"/>
                <a:gd name="f8" fmla="val 1971005"/>
                <a:gd name="f9" fmla="val 7240"/>
                <a:gd name="f10" fmla="val 1484015"/>
                <a:gd name="f11" fmla="val 1716931"/>
                <a:gd name="f12" fmla="val 2697914"/>
                <a:gd name="f13" fmla="val 278890"/>
                <a:gd name="f14" fmla="val 2843883"/>
                <a:gd name="f15" fmla="val 1990580"/>
                <a:gd name="f16" fmla="val 190293"/>
                <a:gd name="f17" fmla="val 1980883"/>
                <a:gd name="f18" fmla="val 1124600"/>
                <a:gd name="f19" fmla="val 1885128"/>
                <a:gd name="f20" fmla="val 1866185"/>
                <a:gd name="f21" fmla="val 1135788"/>
                <a:gd name="f22" fmla="val 1960910"/>
                <a:gd name="f23" fmla="val 200390"/>
                <a:gd name="f24" fmla="+- 0 0 -90"/>
                <a:gd name="f25" fmla="*/ f3 1 2838450"/>
                <a:gd name="f26" fmla="*/ f4 1 2857958"/>
                <a:gd name="f27" fmla="val f5"/>
                <a:gd name="f28" fmla="val f6"/>
                <a:gd name="f29" fmla="val f7"/>
                <a:gd name="f30" fmla="*/ f24 f0 1"/>
                <a:gd name="f31" fmla="+- f29 0 f27"/>
                <a:gd name="f32" fmla="+- f28 0 f27"/>
                <a:gd name="f33" fmla="*/ f30 1 f2"/>
                <a:gd name="f34" fmla="*/ f32 1 2838450"/>
                <a:gd name="f35" fmla="*/ f31 1 2857958"/>
                <a:gd name="f36" fmla="*/ 1971005 f32 1"/>
                <a:gd name="f37" fmla="*/ 0 f31 1"/>
                <a:gd name="f38" fmla="*/ 2838450 f32 1"/>
                <a:gd name="f39" fmla="*/ 7240 f31 1"/>
                <a:gd name="f40" fmla="*/ 278890 f32 1"/>
                <a:gd name="f41" fmla="*/ 2843883 f31 1"/>
                <a:gd name="f42" fmla="*/ 0 f32 1"/>
                <a:gd name="f43" fmla="*/ 2857958 f31 1"/>
                <a:gd name="f44" fmla="*/ 1990580 f31 1"/>
                <a:gd name="f45" fmla="*/ 190293 f32 1"/>
                <a:gd name="f46" fmla="*/ 1980883 f31 1"/>
                <a:gd name="f47" fmla="*/ 1960910 f32 1"/>
                <a:gd name="f48" fmla="*/ 200390 f31 1"/>
                <a:gd name="f49" fmla="+- f33 0 f1"/>
                <a:gd name="f50" fmla="*/ f36 1 2838450"/>
                <a:gd name="f51" fmla="*/ f37 1 2857958"/>
                <a:gd name="f52" fmla="*/ f38 1 2838450"/>
                <a:gd name="f53" fmla="*/ f39 1 2857958"/>
                <a:gd name="f54" fmla="*/ f40 1 2838450"/>
                <a:gd name="f55" fmla="*/ f41 1 2857958"/>
                <a:gd name="f56" fmla="*/ f42 1 2838450"/>
                <a:gd name="f57" fmla="*/ f43 1 2857958"/>
                <a:gd name="f58" fmla="*/ f44 1 2857958"/>
                <a:gd name="f59" fmla="*/ f45 1 2838450"/>
                <a:gd name="f60" fmla="*/ f46 1 2857958"/>
                <a:gd name="f61" fmla="*/ f47 1 2838450"/>
                <a:gd name="f62" fmla="*/ f48 1 2857958"/>
                <a:gd name="f63" fmla="*/ f27 1 f34"/>
                <a:gd name="f64" fmla="*/ f28 1 f34"/>
                <a:gd name="f65" fmla="*/ f27 1 f35"/>
                <a:gd name="f66" fmla="*/ f29 1 f35"/>
                <a:gd name="f67" fmla="*/ f50 1 f34"/>
                <a:gd name="f68" fmla="*/ f51 1 f35"/>
                <a:gd name="f69" fmla="*/ f52 1 f34"/>
                <a:gd name="f70" fmla="*/ f53 1 f35"/>
                <a:gd name="f71" fmla="*/ f54 1 f34"/>
                <a:gd name="f72" fmla="*/ f55 1 f35"/>
                <a:gd name="f73" fmla="*/ f56 1 f34"/>
                <a:gd name="f74" fmla="*/ f57 1 f35"/>
                <a:gd name="f75" fmla="*/ f58 1 f35"/>
                <a:gd name="f76" fmla="*/ f59 1 f34"/>
                <a:gd name="f77" fmla="*/ f60 1 f35"/>
                <a:gd name="f78" fmla="*/ f61 1 f34"/>
                <a:gd name="f79" fmla="*/ f62 1 f35"/>
                <a:gd name="f80" fmla="*/ f63 f25 1"/>
                <a:gd name="f81" fmla="*/ f64 f25 1"/>
                <a:gd name="f82" fmla="*/ f66 f26 1"/>
                <a:gd name="f83" fmla="*/ f65 f26 1"/>
                <a:gd name="f84" fmla="*/ f67 f25 1"/>
                <a:gd name="f85" fmla="*/ f68 f26 1"/>
                <a:gd name="f86" fmla="*/ f69 f25 1"/>
                <a:gd name="f87" fmla="*/ f70 f26 1"/>
                <a:gd name="f88" fmla="*/ f71 f25 1"/>
                <a:gd name="f89" fmla="*/ f72 f26 1"/>
                <a:gd name="f90" fmla="*/ f73 f25 1"/>
                <a:gd name="f91" fmla="*/ f74 f26 1"/>
                <a:gd name="f92" fmla="*/ f75 f26 1"/>
                <a:gd name="f93" fmla="*/ f76 f25 1"/>
                <a:gd name="f94" fmla="*/ f77 f26 1"/>
                <a:gd name="f95" fmla="*/ f78 f25 1"/>
                <a:gd name="f96" fmla="*/ f79 f26 1"/>
              </a:gdLst>
              <a:ahLst/>
              <a:cxnLst>
                <a:cxn ang="3cd4">
                  <a:pos x="hc" y="t"/>
                </a:cxn>
                <a:cxn ang="0">
                  <a:pos x="r" y="vc"/>
                </a:cxn>
                <a:cxn ang="cd4">
                  <a:pos x="hc" y="b"/>
                </a:cxn>
                <a:cxn ang="cd2">
                  <a:pos x="l" y="vc"/>
                </a:cxn>
                <a:cxn ang="f49">
                  <a:pos x="f84" y="f85"/>
                </a:cxn>
                <a:cxn ang="f49">
                  <a:pos x="f86" y="f85"/>
                </a:cxn>
                <a:cxn ang="f49">
                  <a:pos x="f86" y="f87"/>
                </a:cxn>
                <a:cxn ang="f49">
                  <a:pos x="f88" y="f89"/>
                </a:cxn>
                <a:cxn ang="f49">
                  <a:pos x="f90" y="f91"/>
                </a:cxn>
                <a:cxn ang="f49">
                  <a:pos x="f90" y="f92"/>
                </a:cxn>
                <a:cxn ang="f49">
                  <a:pos x="f93" y="f94"/>
                </a:cxn>
                <a:cxn ang="f49">
                  <a:pos x="f95" y="f96"/>
                </a:cxn>
              </a:cxnLst>
              <a:rect l="f80" t="f83" r="f81" b="f82"/>
              <a:pathLst>
                <a:path w="2838450" h="2857958">
                  <a:moveTo>
                    <a:pt x="f8" y="f5"/>
                  </a:moveTo>
                  <a:lnTo>
                    <a:pt x="f6" y="f5"/>
                  </a:lnTo>
                  <a:lnTo>
                    <a:pt x="f6" y="f9"/>
                  </a:lnTo>
                  <a:cubicBezTo>
                    <a:pt x="f6" y="f10"/>
                    <a:pt x="f11" y="f12"/>
                    <a:pt x="f13" y="f14"/>
                  </a:cubicBezTo>
                  <a:lnTo>
                    <a:pt x="f5" y="f7"/>
                  </a:lnTo>
                  <a:lnTo>
                    <a:pt x="f5" y="f15"/>
                  </a:lnTo>
                  <a:lnTo>
                    <a:pt x="f16" y="f17"/>
                  </a:lnTo>
                  <a:cubicBezTo>
                    <a:pt x="f18" y="f19"/>
                    <a:pt x="f20" y="f21"/>
                    <a:pt x="f22" y="f23"/>
                  </a:cubicBezTo>
                  <a:close/>
                </a:path>
              </a:pathLst>
            </a:custGeom>
            <a:solidFill>
              <a:srgbClr val="AAC3E8"/>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10" name="Freeform: Shape 25">
              <a:extLst>
                <a:ext uri="{FF2B5EF4-FFF2-40B4-BE49-F238E27FC236}">
                  <a16:creationId xmlns:a16="http://schemas.microsoft.com/office/drawing/2014/main" id="{D2B03042-6D48-9A64-6885-E65D2609ED6C}"/>
                </a:ext>
              </a:extLst>
            </p:cNvPr>
            <p:cNvSpPr/>
            <p:nvPr/>
          </p:nvSpPr>
          <p:spPr>
            <a:xfrm rot="10799991">
              <a:off x="10221373" y="4867735"/>
              <a:ext cx="1970623" cy="1990264"/>
            </a:xfrm>
            <a:custGeom>
              <a:avLst/>
              <a:gdLst>
                <a:gd name="f0" fmla="val 10800000"/>
                <a:gd name="f1" fmla="val 5400000"/>
                <a:gd name="f2" fmla="val 180"/>
                <a:gd name="f3" fmla="val w"/>
                <a:gd name="f4" fmla="val h"/>
                <a:gd name="f5" fmla="val 0"/>
                <a:gd name="f6" fmla="val 1970627"/>
                <a:gd name="f7" fmla="val 1990267"/>
                <a:gd name="f8" fmla="val 1960534"/>
                <a:gd name="f9" fmla="val 200357"/>
                <a:gd name="f10" fmla="val 1865827"/>
                <a:gd name="f11" fmla="val 1135608"/>
                <a:gd name="f12" fmla="val 1124383"/>
                <a:gd name="f13" fmla="val 1884831"/>
                <a:gd name="f14" fmla="val 190254"/>
                <a:gd name="f15" fmla="val 1980571"/>
                <a:gd name="f16" fmla="+- 0 0 -90"/>
                <a:gd name="f17" fmla="*/ f3 1 1970627"/>
                <a:gd name="f18" fmla="*/ f4 1 1990267"/>
                <a:gd name="f19" fmla="val f5"/>
                <a:gd name="f20" fmla="val f6"/>
                <a:gd name="f21" fmla="val f7"/>
                <a:gd name="f22" fmla="*/ f16 f0 1"/>
                <a:gd name="f23" fmla="+- f21 0 f19"/>
                <a:gd name="f24" fmla="+- f20 0 f19"/>
                <a:gd name="f25" fmla="*/ f22 1 f2"/>
                <a:gd name="f26" fmla="*/ f24 1 1970627"/>
                <a:gd name="f27" fmla="*/ f23 1 1990267"/>
                <a:gd name="f28" fmla="*/ 0 f24 1"/>
                <a:gd name="f29" fmla="*/ 0 f23 1"/>
                <a:gd name="f30" fmla="*/ 1970627 f24 1"/>
                <a:gd name="f31" fmla="*/ 1960534 f24 1"/>
                <a:gd name="f32" fmla="*/ 200357 f23 1"/>
                <a:gd name="f33" fmla="*/ 190254 f24 1"/>
                <a:gd name="f34" fmla="*/ 1980571 f23 1"/>
                <a:gd name="f35" fmla="*/ 1990267 f23 1"/>
                <a:gd name="f36" fmla="+- f25 0 f1"/>
                <a:gd name="f37" fmla="*/ f28 1 1970627"/>
                <a:gd name="f38" fmla="*/ f29 1 1990267"/>
                <a:gd name="f39" fmla="*/ f30 1 1970627"/>
                <a:gd name="f40" fmla="*/ f31 1 1970627"/>
                <a:gd name="f41" fmla="*/ f32 1 1990267"/>
                <a:gd name="f42" fmla="*/ f33 1 1970627"/>
                <a:gd name="f43" fmla="*/ f34 1 1990267"/>
                <a:gd name="f44" fmla="*/ f35 1 1990267"/>
                <a:gd name="f45" fmla="*/ f19 1 f26"/>
                <a:gd name="f46" fmla="*/ f20 1 f26"/>
                <a:gd name="f47" fmla="*/ f19 1 f27"/>
                <a:gd name="f48" fmla="*/ f21 1 f27"/>
                <a:gd name="f49" fmla="*/ f37 1 f26"/>
                <a:gd name="f50" fmla="*/ f38 1 f27"/>
                <a:gd name="f51" fmla="*/ f39 1 f26"/>
                <a:gd name="f52" fmla="*/ f40 1 f26"/>
                <a:gd name="f53" fmla="*/ f41 1 f27"/>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7 1"/>
                <a:gd name="f65" fmla="*/ f53 f18 1"/>
                <a:gd name="f66" fmla="*/ f54 f17 1"/>
                <a:gd name="f67" fmla="*/ f55 f18 1"/>
                <a:gd name="f68" fmla="*/ f56 f18 1"/>
              </a:gdLst>
              <a:ahLst/>
              <a:cxnLst>
                <a:cxn ang="3cd4">
                  <a:pos x="hc" y="t"/>
                </a:cxn>
                <a:cxn ang="0">
                  <a:pos x="r" y="vc"/>
                </a:cxn>
                <a:cxn ang="cd4">
                  <a:pos x="hc" y="b"/>
                </a:cxn>
                <a:cxn ang="cd2">
                  <a:pos x="l" y="vc"/>
                </a:cxn>
                <a:cxn ang="f36">
                  <a:pos x="f61" y="f62"/>
                </a:cxn>
                <a:cxn ang="f36">
                  <a:pos x="f63" y="f62"/>
                </a:cxn>
                <a:cxn ang="f36">
                  <a:pos x="f64" y="f65"/>
                </a:cxn>
                <a:cxn ang="f36">
                  <a:pos x="f66" y="f67"/>
                </a:cxn>
                <a:cxn ang="f36">
                  <a:pos x="f61" y="f68"/>
                </a:cxn>
              </a:cxnLst>
              <a:rect l="f57" t="f60" r="f58" b="f59"/>
              <a:pathLst>
                <a:path w="1970627" h="1990267">
                  <a:moveTo>
                    <a:pt x="f5" y="f5"/>
                  </a:moveTo>
                  <a:lnTo>
                    <a:pt x="f6" y="f5"/>
                  </a:lnTo>
                  <a:lnTo>
                    <a:pt x="f8" y="f9"/>
                  </a:lnTo>
                  <a:cubicBezTo>
                    <a:pt x="f10" y="f11"/>
                    <a:pt x="f12" y="f13"/>
                    <a:pt x="f14" y="f15"/>
                  </a:cubicBezTo>
                  <a:lnTo>
                    <a:pt x="f5" y="f7"/>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11" name="Freeform: Shape 15">
              <a:extLst>
                <a:ext uri="{FF2B5EF4-FFF2-40B4-BE49-F238E27FC236}">
                  <a16:creationId xmlns:a16="http://schemas.microsoft.com/office/drawing/2014/main" id="{711B0EAF-47C1-AE12-160A-7B91E642841E}"/>
                </a:ext>
              </a:extLst>
            </p:cNvPr>
            <p:cNvSpPr/>
            <p:nvPr/>
          </p:nvSpPr>
          <p:spPr>
            <a:xfrm rot="10799991">
              <a:off x="11188543" y="5844972"/>
              <a:ext cx="1003453" cy="1013018"/>
            </a:xfrm>
            <a:custGeom>
              <a:avLst/>
              <a:gdLst>
                <a:gd name="f0" fmla="val 10800000"/>
                <a:gd name="f1" fmla="val 5400000"/>
                <a:gd name="f2" fmla="val 180"/>
                <a:gd name="f3" fmla="val w"/>
                <a:gd name="f4" fmla="val h"/>
                <a:gd name="f5" fmla="val 0"/>
                <a:gd name="f6" fmla="val 1003449"/>
                <a:gd name="f7" fmla="val 1013015"/>
                <a:gd name="f8" fmla="val 998306"/>
                <a:gd name="f9" fmla="val 100639"/>
                <a:gd name="f10" fmla="val 949402"/>
                <a:gd name="f11" fmla="val 576784"/>
                <a:gd name="f12" fmla="val 566756"/>
                <a:gd name="f13" fmla="val 959471"/>
                <a:gd name="f14" fmla="val 90663"/>
                <a:gd name="f15" fmla="val 1008380"/>
                <a:gd name="f16" fmla="+- 0 0 -90"/>
                <a:gd name="f17" fmla="*/ f3 1 1003449"/>
                <a:gd name="f18" fmla="*/ f4 1 1013015"/>
                <a:gd name="f19" fmla="val f5"/>
                <a:gd name="f20" fmla="val f6"/>
                <a:gd name="f21" fmla="val f7"/>
                <a:gd name="f22" fmla="*/ f16 f0 1"/>
                <a:gd name="f23" fmla="+- f21 0 f19"/>
                <a:gd name="f24" fmla="+- f20 0 f19"/>
                <a:gd name="f25" fmla="*/ f22 1 f2"/>
                <a:gd name="f26" fmla="*/ f24 1 1003449"/>
                <a:gd name="f27" fmla="*/ f23 1 1013015"/>
                <a:gd name="f28" fmla="*/ 0 f24 1"/>
                <a:gd name="f29" fmla="*/ 0 f23 1"/>
                <a:gd name="f30" fmla="*/ 1003449 f24 1"/>
                <a:gd name="f31" fmla="*/ 998306 f24 1"/>
                <a:gd name="f32" fmla="*/ 100639 f23 1"/>
                <a:gd name="f33" fmla="*/ 90663 f24 1"/>
                <a:gd name="f34" fmla="*/ 1008380 f23 1"/>
                <a:gd name="f35" fmla="*/ 1013015 f23 1"/>
                <a:gd name="f36" fmla="+- f25 0 f1"/>
                <a:gd name="f37" fmla="*/ f28 1 1003449"/>
                <a:gd name="f38" fmla="*/ f29 1 1013015"/>
                <a:gd name="f39" fmla="*/ f30 1 1003449"/>
                <a:gd name="f40" fmla="*/ f31 1 1003449"/>
                <a:gd name="f41" fmla="*/ f32 1 1013015"/>
                <a:gd name="f42" fmla="*/ f33 1 1003449"/>
                <a:gd name="f43" fmla="*/ f34 1 1013015"/>
                <a:gd name="f44" fmla="*/ f35 1 1013015"/>
                <a:gd name="f45" fmla="*/ f19 1 f26"/>
                <a:gd name="f46" fmla="*/ f20 1 f26"/>
                <a:gd name="f47" fmla="*/ f19 1 f27"/>
                <a:gd name="f48" fmla="*/ f21 1 f27"/>
                <a:gd name="f49" fmla="*/ f37 1 f26"/>
                <a:gd name="f50" fmla="*/ f38 1 f27"/>
                <a:gd name="f51" fmla="*/ f39 1 f26"/>
                <a:gd name="f52" fmla="*/ f40 1 f26"/>
                <a:gd name="f53" fmla="*/ f41 1 f27"/>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7 1"/>
                <a:gd name="f65" fmla="*/ f53 f18 1"/>
                <a:gd name="f66" fmla="*/ f54 f17 1"/>
                <a:gd name="f67" fmla="*/ f55 f18 1"/>
                <a:gd name="f68" fmla="*/ f56 f18 1"/>
              </a:gdLst>
              <a:ahLst/>
              <a:cxnLst>
                <a:cxn ang="3cd4">
                  <a:pos x="hc" y="t"/>
                </a:cxn>
                <a:cxn ang="0">
                  <a:pos x="r" y="vc"/>
                </a:cxn>
                <a:cxn ang="cd4">
                  <a:pos x="hc" y="b"/>
                </a:cxn>
                <a:cxn ang="cd2">
                  <a:pos x="l" y="vc"/>
                </a:cxn>
                <a:cxn ang="f36">
                  <a:pos x="f61" y="f62"/>
                </a:cxn>
                <a:cxn ang="f36">
                  <a:pos x="f63" y="f62"/>
                </a:cxn>
                <a:cxn ang="f36">
                  <a:pos x="f64" y="f65"/>
                </a:cxn>
                <a:cxn ang="f36">
                  <a:pos x="f66" y="f67"/>
                </a:cxn>
                <a:cxn ang="f36">
                  <a:pos x="f61" y="f68"/>
                </a:cxn>
              </a:cxnLst>
              <a:rect l="f57" t="f60" r="f58" b="f59"/>
              <a:pathLst>
                <a:path w="1003449" h="1013015">
                  <a:moveTo>
                    <a:pt x="f5" y="f5"/>
                  </a:moveTo>
                  <a:lnTo>
                    <a:pt x="f6" y="f5"/>
                  </a:lnTo>
                  <a:lnTo>
                    <a:pt x="f8" y="f9"/>
                  </a:lnTo>
                  <a:cubicBezTo>
                    <a:pt x="f10" y="f11"/>
                    <a:pt x="f12" y="f13"/>
                    <a:pt x="f14" y="f15"/>
                  </a:cubicBezTo>
                  <a:lnTo>
                    <a:pt x="f5" y="f7"/>
                  </a:lnTo>
                  <a:close/>
                </a:path>
              </a:pathLst>
            </a:custGeom>
            <a:solidFill>
              <a:srgbClr val="FDFAF6"/>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12" name="Image 2">
              <a:extLst>
                <a:ext uri="{FF2B5EF4-FFF2-40B4-BE49-F238E27FC236}">
                  <a16:creationId xmlns:a16="http://schemas.microsoft.com/office/drawing/2014/main" id="{54E49966-63FF-D6C5-9F1A-3EA5648B5104}"/>
                </a:ext>
              </a:extLst>
            </p:cNvPr>
            <p:cNvSpPr/>
            <p:nvPr/>
          </p:nvSpPr>
          <p:spPr>
            <a:xfrm rot="10799991">
              <a:off x="9958647" y="5492845"/>
              <a:ext cx="775018" cy="775018"/>
            </a:xfrm>
            <a:custGeom>
              <a:avLst/>
              <a:gdLst>
                <a:gd name="f0" fmla="val 10800000"/>
                <a:gd name="f1" fmla="val 5400000"/>
                <a:gd name="f2" fmla="val 180"/>
                <a:gd name="f3" fmla="val w"/>
                <a:gd name="f4" fmla="val h"/>
                <a:gd name="f5" fmla="val 0"/>
                <a:gd name="f6" fmla="val 775021"/>
                <a:gd name="f7" fmla="val 387511"/>
                <a:gd name="f8" fmla="val 601527"/>
                <a:gd name="f9" fmla="val 173494"/>
                <a:gd name="f10" fmla="+- 0 0 -90"/>
                <a:gd name="f11" fmla="*/ f3 1 775021"/>
                <a:gd name="f12" fmla="*/ f4 1 775021"/>
                <a:gd name="f13" fmla="val f5"/>
                <a:gd name="f14" fmla="val f6"/>
                <a:gd name="f15" fmla="*/ f10 f0 1"/>
                <a:gd name="f16" fmla="+- f14 0 f13"/>
                <a:gd name="f17" fmla="*/ f15 1 f2"/>
                <a:gd name="f18" fmla="*/ f16 1 775021"/>
                <a:gd name="f19" fmla="*/ 387511 f16 1"/>
                <a:gd name="f20" fmla="*/ 775021 f16 1"/>
                <a:gd name="f21" fmla="*/ 0 f16 1"/>
                <a:gd name="f22" fmla="+- f17 0 f1"/>
                <a:gd name="f23" fmla="*/ f19 1 775021"/>
                <a:gd name="f24" fmla="*/ f20 1 775021"/>
                <a:gd name="f25" fmla="*/ f21 1 775021"/>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2 1"/>
                <a:gd name="f40" fmla="*/ f30 f11 1"/>
              </a:gdLst>
              <a:ahLst/>
              <a:cxnLst>
                <a:cxn ang="3cd4">
                  <a:pos x="hc" y="t"/>
                </a:cxn>
                <a:cxn ang="0">
                  <a:pos x="r" y="vc"/>
                </a:cxn>
                <a:cxn ang="cd4">
                  <a:pos x="hc" y="b"/>
                </a:cxn>
                <a:cxn ang="cd2">
                  <a:pos x="l" y="vc"/>
                </a:cxn>
                <a:cxn ang="f22">
                  <a:pos x="f35" y="f36"/>
                </a:cxn>
                <a:cxn ang="f22">
                  <a:pos x="f37" y="f38"/>
                </a:cxn>
                <a:cxn ang="f22">
                  <a:pos x="f35" y="f39"/>
                </a:cxn>
                <a:cxn ang="f22">
                  <a:pos x="f40" y="f38"/>
                </a:cxn>
                <a:cxn ang="f22">
                  <a:pos x="f35" y="f36"/>
                </a:cxn>
              </a:cxnLst>
              <a:rect l="f31" t="f34" r="f32" b="f33"/>
              <a:pathLst>
                <a:path w="775021" h="775021">
                  <a:moveTo>
                    <a:pt x="f7" y="f6"/>
                  </a:moveTo>
                  <a:cubicBezTo>
                    <a:pt x="f8" y="f6"/>
                    <a:pt x="f6" y="f8"/>
                    <a:pt x="f6" y="f7"/>
                  </a:cubicBezTo>
                  <a:cubicBezTo>
                    <a:pt x="f6" y="f9"/>
                    <a:pt x="f8" y="f5"/>
                    <a:pt x="f7" y="f5"/>
                  </a:cubicBezTo>
                  <a:cubicBezTo>
                    <a:pt x="f9" y="f5"/>
                    <a:pt x="f5" y="f9"/>
                    <a:pt x="f5" y="f7"/>
                  </a:cubicBezTo>
                  <a:cubicBezTo>
                    <a:pt x="f5" y="f8"/>
                    <a:pt x="f9" y="f6"/>
                    <a:pt x="f7" y="f6"/>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grpSp>
      <p:sp>
        <p:nvSpPr>
          <p:cNvPr id="13" name="Slide Number Placeholder 2">
            <a:extLst>
              <a:ext uri="{FF2B5EF4-FFF2-40B4-BE49-F238E27FC236}">
                <a16:creationId xmlns:a16="http://schemas.microsoft.com/office/drawing/2014/main" id="{9F342D33-9558-B085-17FE-1E7C5548F9B1}"/>
              </a:ext>
            </a:extLst>
          </p:cNvPr>
          <p:cNvSpPr txBox="1">
            <a:spLocks noGrp="1"/>
          </p:cNvSpPr>
          <p:nvPr>
            <p:ph type="sldNum" sz="quarter" idx="8"/>
          </p:nvPr>
        </p:nvSpPr>
        <p:spPr>
          <a:xfrm>
            <a:off x="10358432" y="457200"/>
            <a:ext cx="1067589" cy="471492"/>
          </a:xfrm>
        </p:spPr>
        <p:txBody>
          <a:bodyPr/>
          <a:lstStyle>
            <a:lvl1pPr>
              <a:defRPr sz="1600">
                <a:latin typeface="Arial Black"/>
              </a:defRPr>
            </a:lvl1pPr>
          </a:lstStyle>
          <a:p>
            <a:pPr lvl="0"/>
            <a:fld id="{4A0ADF9E-8C8E-5F4C-B936-7699A88F59A9}" type="slidenum">
              <a:t>‹#›</a:t>
            </a:fld>
            <a:endParaRPr lang="en-US"/>
          </a:p>
        </p:txBody>
      </p:sp>
    </p:spTree>
    <p:extLst>
      <p:ext uri="{BB962C8B-B14F-4D97-AF65-F5344CB8AC3E}">
        <p14:creationId xmlns:p14="http://schemas.microsoft.com/office/powerpoint/2010/main" val="30954627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mmary 2">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2167CE57-42C1-4A46-1AD8-9FFD716BE3F2}"/>
              </a:ext>
            </a:extLst>
          </p:cNvPr>
          <p:cNvSpPr/>
          <p:nvPr/>
        </p:nvSpPr>
        <p:spPr>
          <a:xfrm>
            <a:off x="8989457" y="-2542"/>
            <a:ext cx="3202548" cy="3441070"/>
          </a:xfrm>
          <a:custGeom>
            <a:avLst/>
            <a:gdLst>
              <a:gd name="f0" fmla="val 10800000"/>
              <a:gd name="f1" fmla="val 5400000"/>
              <a:gd name="f2" fmla="val 180"/>
              <a:gd name="f3" fmla="val w"/>
              <a:gd name="f4" fmla="val h"/>
              <a:gd name="f5" fmla="val 0"/>
              <a:gd name="f6" fmla="val 3202546"/>
              <a:gd name="f7" fmla="val 3441072"/>
              <a:gd name="f8" fmla="val 1653352"/>
              <a:gd name="f9" fmla="val 1351216"/>
              <a:gd name="f10" fmla="val 182908"/>
              <a:gd name="f11" fmla="val 3082686"/>
              <a:gd name="f12" fmla="val 6086"/>
              <a:gd name="f13" fmla="+- 0 0 -90"/>
              <a:gd name="f14" fmla="*/ f3 1 3202546"/>
              <a:gd name="f15" fmla="*/ f4 1 3441072"/>
              <a:gd name="f16" fmla="val f5"/>
              <a:gd name="f17" fmla="val f6"/>
              <a:gd name="f18" fmla="val f7"/>
              <a:gd name="f19" fmla="*/ f13 f0 1"/>
              <a:gd name="f20" fmla="+- f18 0 f16"/>
              <a:gd name="f21" fmla="+- f17 0 f16"/>
              <a:gd name="f22" fmla="*/ f19 1 f2"/>
              <a:gd name="f23" fmla="*/ f21 1 3202546"/>
              <a:gd name="f24" fmla="*/ f20 1 3441072"/>
              <a:gd name="f25" fmla="*/ 3202546 f21 1"/>
              <a:gd name="f26" fmla="*/ 0 f20 1"/>
              <a:gd name="f27" fmla="*/ 3441072 f20 1"/>
              <a:gd name="f28" fmla="*/ 0 f21 1"/>
              <a:gd name="f29" fmla="*/ 3082686 f21 1"/>
              <a:gd name="f30" fmla="*/ 6086 f20 1"/>
              <a:gd name="f31" fmla="+- f22 0 f1"/>
              <a:gd name="f32" fmla="*/ f25 1 3202546"/>
              <a:gd name="f33" fmla="*/ f26 1 3441072"/>
              <a:gd name="f34" fmla="*/ f27 1 3441072"/>
              <a:gd name="f35" fmla="*/ f28 1 3202546"/>
              <a:gd name="f36" fmla="*/ f29 1 3202546"/>
              <a:gd name="f37" fmla="*/ f30 1 3441072"/>
              <a:gd name="f38" fmla="*/ f16 1 f23"/>
              <a:gd name="f39" fmla="*/ f17 1 f23"/>
              <a:gd name="f40" fmla="*/ f16 1 f24"/>
              <a:gd name="f41" fmla="*/ f18 1 f24"/>
              <a:gd name="f42" fmla="*/ f32 1 f23"/>
              <a:gd name="f43" fmla="*/ f33 1 f24"/>
              <a:gd name="f44" fmla="*/ f34 1 f24"/>
              <a:gd name="f45" fmla="*/ f35 1 f23"/>
              <a:gd name="f46" fmla="*/ f36 1 f23"/>
              <a:gd name="f47" fmla="*/ f37 1 f24"/>
              <a:gd name="f48" fmla="*/ f38 f14 1"/>
              <a:gd name="f49" fmla="*/ f39 f14 1"/>
              <a:gd name="f50" fmla="*/ f41 f15 1"/>
              <a:gd name="f51" fmla="*/ f40 f15 1"/>
              <a:gd name="f52" fmla="*/ f42 f14 1"/>
              <a:gd name="f53" fmla="*/ f43 f15 1"/>
              <a:gd name="f54" fmla="*/ f44 f15 1"/>
              <a:gd name="f55" fmla="*/ f45 f14 1"/>
              <a:gd name="f56" fmla="*/ f46 f14 1"/>
              <a:gd name="f57" fmla="*/ f47 f15 1"/>
            </a:gdLst>
            <a:ahLst/>
            <a:cxnLst>
              <a:cxn ang="3cd4">
                <a:pos x="hc" y="t"/>
              </a:cxn>
              <a:cxn ang="0">
                <a:pos x="r" y="vc"/>
              </a:cxn>
              <a:cxn ang="cd4">
                <a:pos x="hc" y="b"/>
              </a:cxn>
              <a:cxn ang="cd2">
                <a:pos x="l" y="vc"/>
              </a:cxn>
              <a:cxn ang="f31">
                <a:pos x="f52" y="f53"/>
              </a:cxn>
              <a:cxn ang="f31">
                <a:pos x="f52" y="f54"/>
              </a:cxn>
              <a:cxn ang="f31">
                <a:pos x="f55" y="f54"/>
              </a:cxn>
              <a:cxn ang="f31">
                <a:pos x="f56" y="f57"/>
              </a:cxn>
            </a:cxnLst>
            <a:rect l="f48" t="f51" r="f49" b="f50"/>
            <a:pathLst>
              <a:path w="3202546" h="3441072">
                <a:moveTo>
                  <a:pt x="f6" y="f5"/>
                </a:moveTo>
                <a:lnTo>
                  <a:pt x="f6" y="f7"/>
                </a:lnTo>
                <a:lnTo>
                  <a:pt x="f5" y="f7"/>
                </a:lnTo>
                <a:cubicBezTo>
                  <a:pt x="f5" y="f8"/>
                  <a:pt x="f9" y="f10"/>
                  <a:pt x="f11" y="f12"/>
                </a:cubicBezTo>
                <a:close/>
              </a:path>
            </a:pathLst>
          </a:custGeom>
          <a:solidFill>
            <a:srgbClr val="F5CDCE"/>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Image 4">
            <a:extLst>
              <a:ext uri="{FF2B5EF4-FFF2-40B4-BE49-F238E27FC236}">
                <a16:creationId xmlns:a16="http://schemas.microsoft.com/office/drawing/2014/main" id="{525B4758-3DC4-351F-FFDE-059240699C28}"/>
              </a:ext>
            </a:extLst>
          </p:cNvPr>
          <p:cNvSpPr/>
          <p:nvPr/>
        </p:nvSpPr>
        <p:spPr>
          <a:xfrm flipV="1">
            <a:off x="9991721" y="1247771"/>
            <a:ext cx="2200275" cy="2181228"/>
          </a:xfrm>
          <a:custGeom>
            <a:avLst/>
            <a:gdLst>
              <a:gd name="f0" fmla="val 10800000"/>
              <a:gd name="f1" fmla="val 5400000"/>
              <a:gd name="f2" fmla="val 180"/>
              <a:gd name="f3" fmla="val w"/>
              <a:gd name="f4" fmla="val h"/>
              <a:gd name="f5" fmla="val 0"/>
              <a:gd name="f6" fmla="val 2200275"/>
              <a:gd name="f7" fmla="val 2181225"/>
              <a:gd name="f8" fmla="val 1204689"/>
              <a:gd name="f9" fmla="val 985061"/>
              <a:gd name="f10" fmla="+- 0 0 -90"/>
              <a:gd name="f11" fmla="*/ f3 1 2200275"/>
              <a:gd name="f12" fmla="*/ f4 1 2181225"/>
              <a:gd name="f13" fmla="val f5"/>
              <a:gd name="f14" fmla="val f6"/>
              <a:gd name="f15" fmla="val f7"/>
              <a:gd name="f16" fmla="*/ f10 f0 1"/>
              <a:gd name="f17" fmla="+- f15 0 f13"/>
              <a:gd name="f18" fmla="+- f14 0 f13"/>
              <a:gd name="f19" fmla="*/ f16 1 f2"/>
              <a:gd name="f20" fmla="*/ f18 1 2200275"/>
              <a:gd name="f21" fmla="*/ f17 1 2181225"/>
              <a:gd name="f22" fmla="*/ 0 f18 1"/>
              <a:gd name="f23" fmla="*/ 0 f17 1"/>
              <a:gd name="f24" fmla="*/ 2200275 f18 1"/>
              <a:gd name="f25" fmla="*/ 2181225 f17 1"/>
              <a:gd name="f26" fmla="+- f19 0 f1"/>
              <a:gd name="f27" fmla="*/ f22 1 2200275"/>
              <a:gd name="f28" fmla="*/ f23 1 2181225"/>
              <a:gd name="f29" fmla="*/ f24 1 2200275"/>
              <a:gd name="f30" fmla="*/ f25 1 2181225"/>
              <a:gd name="f31" fmla="*/ f13 1 f20"/>
              <a:gd name="f32" fmla="*/ f14 1 f20"/>
              <a:gd name="f33" fmla="*/ f13 1 f21"/>
              <a:gd name="f34" fmla="*/ f15 1 f21"/>
              <a:gd name="f35" fmla="*/ f27 1 f20"/>
              <a:gd name="f36" fmla="*/ f28 1 f21"/>
              <a:gd name="f37" fmla="*/ f29 1 f20"/>
              <a:gd name="f38" fmla="*/ f30 1 f21"/>
              <a:gd name="f39" fmla="*/ f31 f11 1"/>
              <a:gd name="f40" fmla="*/ f32 f11 1"/>
              <a:gd name="f41" fmla="*/ f34 f12 1"/>
              <a:gd name="f42" fmla="*/ f33 f12 1"/>
              <a:gd name="f43" fmla="*/ f35 f11 1"/>
              <a:gd name="f44" fmla="*/ f36 f12 1"/>
              <a:gd name="f45" fmla="*/ f37 f11 1"/>
              <a:gd name="f46" fmla="*/ f38 f12 1"/>
            </a:gdLst>
            <a:ahLst/>
            <a:cxnLst>
              <a:cxn ang="3cd4">
                <a:pos x="hc" y="t"/>
              </a:cxn>
              <a:cxn ang="0">
                <a:pos x="r" y="vc"/>
              </a:cxn>
              <a:cxn ang="cd4">
                <a:pos x="hc" y="b"/>
              </a:cxn>
              <a:cxn ang="cd2">
                <a:pos x="l" y="vc"/>
              </a:cxn>
              <a:cxn ang="f26">
                <a:pos x="f43" y="f44"/>
              </a:cxn>
              <a:cxn ang="f26">
                <a:pos x="f45" y="f46"/>
              </a:cxn>
              <a:cxn ang="f26">
                <a:pos x="f45" y="f44"/>
              </a:cxn>
              <a:cxn ang="f26">
                <a:pos x="f43" y="f44"/>
              </a:cxn>
            </a:cxnLst>
            <a:rect l="f39" t="f42" r="f40" b="f41"/>
            <a:pathLst>
              <a:path w="2200275" h="2181225">
                <a:moveTo>
                  <a:pt x="f5" y="f5"/>
                </a:moveTo>
                <a:cubicBezTo>
                  <a:pt x="f5" y="f8"/>
                  <a:pt x="f9" y="f7"/>
                  <a:pt x="f6" y="f7"/>
                </a:cubicBezTo>
                <a:lnTo>
                  <a:pt x="f6" y="f5"/>
                </a:lnTo>
                <a:lnTo>
                  <a:pt x="f5" y="f5"/>
                </a:lnTo>
                <a:close/>
              </a:path>
            </a:pathLst>
          </a:custGeom>
          <a:solidFill>
            <a:srgbClr val="D2D592"/>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Freeform 13">
            <a:extLst>
              <a:ext uri="{FF2B5EF4-FFF2-40B4-BE49-F238E27FC236}">
                <a16:creationId xmlns:a16="http://schemas.microsoft.com/office/drawing/2014/main" id="{608B4BE4-9DE1-0A02-E814-77F4F2837765}"/>
              </a:ext>
            </a:extLst>
          </p:cNvPr>
          <p:cNvSpPr/>
          <p:nvPr/>
        </p:nvSpPr>
        <p:spPr>
          <a:xfrm flipV="1">
            <a:off x="-20089" y="5331509"/>
            <a:ext cx="2148419" cy="1526490"/>
          </a:xfrm>
          <a:custGeom>
            <a:avLst/>
            <a:gdLst>
              <a:gd name="f0" fmla="val 10800000"/>
              <a:gd name="f1" fmla="val 5400000"/>
              <a:gd name="f2" fmla="val 180"/>
              <a:gd name="f3" fmla="val w"/>
              <a:gd name="f4" fmla="val h"/>
              <a:gd name="f5" fmla="val 0"/>
              <a:gd name="f6" fmla="val 2148416"/>
              <a:gd name="f7" fmla="val 1526486"/>
              <a:gd name="f8" fmla="val 943526"/>
              <a:gd name="f9" fmla="val 1753109"/>
              <a:gd name="f10" fmla="val 952785"/>
              <a:gd name="f11" fmla="val 2098930"/>
              <a:gd name="f12" fmla="val 135201"/>
              <a:gd name="f13" fmla="+- 0 0 -90"/>
              <a:gd name="f14" fmla="*/ f3 1 2148416"/>
              <a:gd name="f15" fmla="*/ f4 1 1526486"/>
              <a:gd name="f16" fmla="val f5"/>
              <a:gd name="f17" fmla="val f6"/>
              <a:gd name="f18" fmla="val f7"/>
              <a:gd name="f19" fmla="*/ f13 f0 1"/>
              <a:gd name="f20" fmla="+- f18 0 f16"/>
              <a:gd name="f21" fmla="+- f17 0 f16"/>
              <a:gd name="f22" fmla="*/ f19 1 f2"/>
              <a:gd name="f23" fmla="*/ f21 1 2148416"/>
              <a:gd name="f24" fmla="*/ f20 1 1526486"/>
              <a:gd name="f25" fmla="*/ 0 f21 1"/>
              <a:gd name="f26" fmla="*/ 1526486 f20 1"/>
              <a:gd name="f27" fmla="*/ 2098930 f21 1"/>
              <a:gd name="f28" fmla="*/ 135201 f20 1"/>
              <a:gd name="f29" fmla="*/ 2148416 f21 1"/>
              <a:gd name="f30" fmla="*/ 0 f20 1"/>
              <a:gd name="f31" fmla="+- f22 0 f1"/>
              <a:gd name="f32" fmla="*/ f25 1 2148416"/>
              <a:gd name="f33" fmla="*/ f26 1 1526486"/>
              <a:gd name="f34" fmla="*/ f27 1 2148416"/>
              <a:gd name="f35" fmla="*/ f28 1 1526486"/>
              <a:gd name="f36" fmla="*/ f29 1 2148416"/>
              <a:gd name="f37" fmla="*/ f30 1 1526486"/>
              <a:gd name="f38" fmla="*/ f16 1 f23"/>
              <a:gd name="f39" fmla="*/ f17 1 f23"/>
              <a:gd name="f40" fmla="*/ f16 1 f24"/>
              <a:gd name="f41" fmla="*/ f18 1 f24"/>
              <a:gd name="f42" fmla="*/ f32 1 f23"/>
              <a:gd name="f43" fmla="*/ f33 1 f24"/>
              <a:gd name="f44" fmla="*/ f34 1 f23"/>
              <a:gd name="f45" fmla="*/ f35 1 f24"/>
              <a:gd name="f46" fmla="*/ f36 1 f23"/>
              <a:gd name="f47" fmla="*/ f37 1 f24"/>
              <a:gd name="f48" fmla="*/ f38 f14 1"/>
              <a:gd name="f49" fmla="*/ f39 f14 1"/>
              <a:gd name="f50" fmla="*/ f41 f15 1"/>
              <a:gd name="f51" fmla="*/ f40 f15 1"/>
              <a:gd name="f52" fmla="*/ f42 f14 1"/>
              <a:gd name="f53" fmla="*/ f43 f15 1"/>
              <a:gd name="f54" fmla="*/ f44 f14 1"/>
              <a:gd name="f55" fmla="*/ f45 f15 1"/>
              <a:gd name="f56" fmla="*/ f46 f14 1"/>
              <a:gd name="f57" fmla="*/ f47 f15 1"/>
            </a:gdLst>
            <a:ahLst/>
            <a:cxnLst>
              <a:cxn ang="3cd4">
                <a:pos x="hc" y="t"/>
              </a:cxn>
              <a:cxn ang="0">
                <a:pos x="r" y="vc"/>
              </a:cxn>
              <a:cxn ang="cd4">
                <a:pos x="hc" y="b"/>
              </a:cxn>
              <a:cxn ang="cd2">
                <a:pos x="l" y="vc"/>
              </a:cxn>
              <a:cxn ang="f31">
                <a:pos x="f52" y="f53"/>
              </a:cxn>
              <a:cxn ang="f31">
                <a:pos x="f54" y="f55"/>
              </a:cxn>
              <a:cxn ang="f31">
                <a:pos x="f56" y="f57"/>
              </a:cxn>
              <a:cxn ang="f31">
                <a:pos x="f52" y="f57"/>
              </a:cxn>
            </a:cxnLst>
            <a:rect l="f48" t="f51" r="f49" b="f50"/>
            <a:pathLst>
              <a:path w="2148416" h="1526486">
                <a:moveTo>
                  <a:pt x="f5" y="f7"/>
                </a:moveTo>
                <a:cubicBezTo>
                  <a:pt x="f8" y="f7"/>
                  <a:pt x="f9" y="f10"/>
                  <a:pt x="f11" y="f12"/>
                </a:cubicBezTo>
                <a:lnTo>
                  <a:pt x="f6" y="f5"/>
                </a:lnTo>
                <a:lnTo>
                  <a:pt x="f5" y="f5"/>
                </a:lnTo>
                <a:close/>
              </a:path>
            </a:pathLst>
          </a:custGeom>
          <a:solidFill>
            <a:srgbClr val="D2D592">
              <a:alpha val="50000"/>
            </a:srgbClr>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pic>
        <p:nvPicPr>
          <p:cNvPr id="5" name="Image 2">
            <a:extLst>
              <a:ext uri="{FF2B5EF4-FFF2-40B4-BE49-F238E27FC236}">
                <a16:creationId xmlns:a16="http://schemas.microsoft.com/office/drawing/2014/main" id="{1ED0674B-0C13-B3C1-189B-847B230CD12E}"/>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rot="5400013">
            <a:off x="9991895" y="1247772"/>
            <a:ext cx="2200110" cy="2200110"/>
          </a:xfrm>
          <a:prstGeom prst="rect">
            <a:avLst/>
          </a:prstGeom>
          <a:noFill/>
          <a:ln cap="flat">
            <a:noFill/>
          </a:ln>
        </p:spPr>
      </p:pic>
      <p:sp>
        <p:nvSpPr>
          <p:cNvPr id="6" name="Freeform 11">
            <a:extLst>
              <a:ext uri="{FF2B5EF4-FFF2-40B4-BE49-F238E27FC236}">
                <a16:creationId xmlns:a16="http://schemas.microsoft.com/office/drawing/2014/main" id="{C02AEB13-05D0-EC67-999D-3C52DCCF36CF}"/>
              </a:ext>
            </a:extLst>
          </p:cNvPr>
          <p:cNvSpPr/>
          <p:nvPr/>
        </p:nvSpPr>
        <p:spPr>
          <a:xfrm>
            <a:off x="1540425" y="6470486"/>
            <a:ext cx="775018" cy="387513"/>
          </a:xfrm>
          <a:custGeom>
            <a:avLst/>
            <a:gdLst>
              <a:gd name="f0" fmla="val 10800000"/>
              <a:gd name="f1" fmla="val 5400000"/>
              <a:gd name="f2" fmla="val 180"/>
              <a:gd name="f3" fmla="val w"/>
              <a:gd name="f4" fmla="val h"/>
              <a:gd name="f5" fmla="val 0"/>
              <a:gd name="f6" fmla="val 775021"/>
              <a:gd name="f7" fmla="val 387513"/>
              <a:gd name="f8" fmla="val 387511"/>
              <a:gd name="f9" fmla="val 601527"/>
              <a:gd name="f10" fmla="val 173494"/>
              <a:gd name="f11" fmla="val 1"/>
              <a:gd name="f12" fmla="+- 0 0 -90"/>
              <a:gd name="f13" fmla="*/ f3 1 775021"/>
              <a:gd name="f14" fmla="*/ f4 1 387513"/>
              <a:gd name="f15" fmla="val f5"/>
              <a:gd name="f16" fmla="val f6"/>
              <a:gd name="f17" fmla="val f7"/>
              <a:gd name="f18" fmla="*/ f12 f0 1"/>
              <a:gd name="f19" fmla="+- f17 0 f15"/>
              <a:gd name="f20" fmla="+- f16 0 f15"/>
              <a:gd name="f21" fmla="*/ f18 1 f2"/>
              <a:gd name="f22" fmla="*/ f20 1 775021"/>
              <a:gd name="f23" fmla="*/ f19 1 387513"/>
              <a:gd name="f24" fmla="*/ 387511 f20 1"/>
              <a:gd name="f25" fmla="*/ 0 f19 1"/>
              <a:gd name="f26" fmla="*/ 775021 f20 1"/>
              <a:gd name="f27" fmla="*/ 387511 f19 1"/>
              <a:gd name="f28" fmla="*/ 387513 f19 1"/>
              <a:gd name="f29" fmla="*/ 1 f20 1"/>
              <a:gd name="f30" fmla="*/ 0 f20 1"/>
              <a:gd name="f31" fmla="+- f21 0 f1"/>
              <a:gd name="f32" fmla="*/ f24 1 775021"/>
              <a:gd name="f33" fmla="*/ f25 1 387513"/>
              <a:gd name="f34" fmla="*/ f26 1 775021"/>
              <a:gd name="f35" fmla="*/ f27 1 387513"/>
              <a:gd name="f36" fmla="*/ f28 1 387513"/>
              <a:gd name="f37" fmla="*/ f29 1 775021"/>
              <a:gd name="f38" fmla="*/ f30 1 775021"/>
              <a:gd name="f39" fmla="*/ f15 1 f22"/>
              <a:gd name="f40" fmla="*/ f16 1 f22"/>
              <a:gd name="f41" fmla="*/ f15 1 f23"/>
              <a:gd name="f42" fmla="*/ f17 1 f23"/>
              <a:gd name="f43" fmla="*/ f32 1 f22"/>
              <a:gd name="f44" fmla="*/ f33 1 f23"/>
              <a:gd name="f45" fmla="*/ f34 1 f22"/>
              <a:gd name="f46" fmla="*/ f35 1 f23"/>
              <a:gd name="f47" fmla="*/ f36 1 f23"/>
              <a:gd name="f48" fmla="*/ f37 1 f22"/>
              <a:gd name="f49" fmla="*/ f38 1 f22"/>
              <a:gd name="f50" fmla="*/ f39 f13 1"/>
              <a:gd name="f51" fmla="*/ f40 f13 1"/>
              <a:gd name="f52" fmla="*/ f42 f14 1"/>
              <a:gd name="f53" fmla="*/ f41 f14 1"/>
              <a:gd name="f54" fmla="*/ f43 f13 1"/>
              <a:gd name="f55" fmla="*/ f44 f14 1"/>
              <a:gd name="f56" fmla="*/ f45 f13 1"/>
              <a:gd name="f57" fmla="*/ f46 f14 1"/>
              <a:gd name="f58" fmla="*/ f47 f14 1"/>
              <a:gd name="f59" fmla="*/ f48 f13 1"/>
              <a:gd name="f60" fmla="*/ f49 f13 1"/>
            </a:gdLst>
            <a:ahLst/>
            <a:cxnLst>
              <a:cxn ang="3cd4">
                <a:pos x="hc" y="t"/>
              </a:cxn>
              <a:cxn ang="0">
                <a:pos x="r" y="vc"/>
              </a:cxn>
              <a:cxn ang="cd4">
                <a:pos x="hc" y="b"/>
              </a:cxn>
              <a:cxn ang="cd2">
                <a:pos x="l" y="vc"/>
              </a:cxn>
              <a:cxn ang="f31">
                <a:pos x="f54" y="f55"/>
              </a:cxn>
              <a:cxn ang="f31">
                <a:pos x="f56" y="f57"/>
              </a:cxn>
              <a:cxn ang="f31">
                <a:pos x="f56" y="f58"/>
              </a:cxn>
              <a:cxn ang="f31">
                <a:pos x="f59" y="f58"/>
              </a:cxn>
              <a:cxn ang="f31">
                <a:pos x="f60" y="f57"/>
              </a:cxn>
              <a:cxn ang="f31">
                <a:pos x="f54" y="f55"/>
              </a:cxn>
            </a:cxnLst>
            <a:rect l="f50" t="f53" r="f51" b="f52"/>
            <a:pathLst>
              <a:path w="775021" h="387513">
                <a:moveTo>
                  <a:pt x="f8" y="f5"/>
                </a:moveTo>
                <a:cubicBezTo>
                  <a:pt x="f9" y="f5"/>
                  <a:pt x="f6" y="f10"/>
                  <a:pt x="f6" y="f8"/>
                </a:cubicBezTo>
                <a:lnTo>
                  <a:pt x="f6" y="f7"/>
                </a:lnTo>
                <a:lnTo>
                  <a:pt x="f11" y="f7"/>
                </a:lnTo>
                <a:lnTo>
                  <a:pt x="f5" y="f8"/>
                </a:lnTo>
                <a:cubicBezTo>
                  <a:pt x="f5" y="f10"/>
                  <a:pt x="f10" y="f5"/>
                  <a:pt x="f8" y="f5"/>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7" name="Title 1">
            <a:extLst>
              <a:ext uri="{FF2B5EF4-FFF2-40B4-BE49-F238E27FC236}">
                <a16:creationId xmlns:a16="http://schemas.microsoft.com/office/drawing/2014/main" id="{59592B78-54AB-087C-E619-0944F2713E66}"/>
              </a:ext>
            </a:extLst>
          </p:cNvPr>
          <p:cNvSpPr txBox="1">
            <a:spLocks noGrp="1"/>
          </p:cNvSpPr>
          <p:nvPr>
            <p:ph type="title"/>
          </p:nvPr>
        </p:nvSpPr>
        <p:spPr>
          <a:xfrm>
            <a:off x="914400" y="1057275"/>
            <a:ext cx="7843832" cy="1012780"/>
          </a:xfrm>
        </p:spPr>
        <p:txBody>
          <a:bodyPr tIns="0" bIns="0" anchorCtr="0"/>
          <a:lstStyle>
            <a:lvl1pPr algn="l">
              <a:lnSpc>
                <a:spcPct val="100000"/>
              </a:lnSpc>
              <a:defRPr sz="3600"/>
            </a:lvl1pPr>
          </a:lstStyle>
          <a:p>
            <a:pPr lvl="0"/>
            <a:r>
              <a:rPr lang="en-US"/>
              <a:t>Click to edit Master title style</a:t>
            </a:r>
          </a:p>
        </p:txBody>
      </p:sp>
      <p:sp>
        <p:nvSpPr>
          <p:cNvPr id="8" name="Content Placeholder 2">
            <a:extLst>
              <a:ext uri="{FF2B5EF4-FFF2-40B4-BE49-F238E27FC236}">
                <a16:creationId xmlns:a16="http://schemas.microsoft.com/office/drawing/2014/main" id="{8A6A3200-11FA-D488-3E70-7D1FEE50ADA6}"/>
              </a:ext>
            </a:extLst>
          </p:cNvPr>
          <p:cNvSpPr txBox="1">
            <a:spLocks noGrp="1"/>
          </p:cNvSpPr>
          <p:nvPr>
            <p:ph idx="4294967295"/>
          </p:nvPr>
        </p:nvSpPr>
        <p:spPr>
          <a:xfrm>
            <a:off x="914400" y="2331793"/>
            <a:ext cx="6903079" cy="3721818"/>
          </a:xfrm>
        </p:spPr>
        <p:txBody>
          <a:bodyPr tIns="0" bIns="0"/>
          <a:lstStyle>
            <a:lvl1pPr marL="0" indent="0">
              <a:spcBef>
                <a:spcPts val="0"/>
              </a:spcBef>
              <a:buNone/>
              <a:defRPr sz="2400"/>
            </a:lvl1pPr>
            <a:lvl2pPr marL="347472">
              <a:spcBef>
                <a:spcPts val="0"/>
              </a:spcBef>
              <a:defRPr/>
            </a:lvl2pPr>
            <a:lvl3pPr marL="685800">
              <a:spcBef>
                <a:spcPts val="0"/>
              </a:spcBef>
              <a:defRPr sz="2400"/>
            </a:lvl3pPr>
          </a:lstStyle>
          <a:p>
            <a:pPr lvl="0"/>
            <a:r>
              <a:rPr lang="en-US"/>
              <a:t>Click to add text</a:t>
            </a:r>
          </a:p>
          <a:p>
            <a:pPr lvl="1"/>
            <a:r>
              <a:rPr lang="en-US"/>
              <a:t>Second level</a:t>
            </a:r>
          </a:p>
          <a:p>
            <a:pPr lvl="2"/>
            <a:r>
              <a:rPr lang="en-US"/>
              <a:t>Third level</a:t>
            </a:r>
          </a:p>
        </p:txBody>
      </p:sp>
      <p:sp>
        <p:nvSpPr>
          <p:cNvPr id="9" name="Picture Placeholder 9">
            <a:extLst>
              <a:ext uri="{FF2B5EF4-FFF2-40B4-BE49-F238E27FC236}">
                <a16:creationId xmlns:a16="http://schemas.microsoft.com/office/drawing/2014/main" id="{AF8335BB-3BB8-4D54-2095-16C4B87E472A}"/>
              </a:ext>
            </a:extLst>
          </p:cNvPr>
          <p:cNvSpPr txBox="1">
            <a:spLocks noGrp="1"/>
          </p:cNvSpPr>
          <p:nvPr>
            <p:ph type="pic" idx="4294967295"/>
          </p:nvPr>
        </p:nvSpPr>
        <p:spPr>
          <a:xfrm>
            <a:off x="8989457" y="3405189"/>
            <a:ext cx="3202548" cy="3452810"/>
          </a:xfrm>
          <a:solidFill>
            <a:srgbClr val="F5CDCE"/>
          </a:solidFill>
        </p:spPr>
        <p:txBody>
          <a:bodyPr/>
          <a:lstStyle>
            <a:lvl1pPr marL="0" indent="0">
              <a:buNone/>
              <a:defRPr sz="1800"/>
            </a:lvl1pPr>
          </a:lstStyle>
          <a:p>
            <a:pPr lvl="0"/>
            <a:r>
              <a:rPr lang="en-US"/>
              <a:t>Click icon to add picture</a:t>
            </a:r>
          </a:p>
        </p:txBody>
      </p:sp>
      <p:sp>
        <p:nvSpPr>
          <p:cNvPr id="10" name="Slide Number Placeholder 2">
            <a:extLst>
              <a:ext uri="{FF2B5EF4-FFF2-40B4-BE49-F238E27FC236}">
                <a16:creationId xmlns:a16="http://schemas.microsoft.com/office/drawing/2014/main" id="{FB9210B4-4176-4ECF-AD97-0225F6687C3E}"/>
              </a:ext>
            </a:extLst>
          </p:cNvPr>
          <p:cNvSpPr txBox="1">
            <a:spLocks noGrp="1"/>
          </p:cNvSpPr>
          <p:nvPr>
            <p:ph type="sldNum" sz="quarter" idx="8"/>
          </p:nvPr>
        </p:nvSpPr>
        <p:spPr>
          <a:xfrm>
            <a:off x="10438479" y="457200"/>
            <a:ext cx="987552" cy="471492"/>
          </a:xfrm>
        </p:spPr>
        <p:txBody>
          <a:bodyPr/>
          <a:lstStyle>
            <a:lvl1pPr>
              <a:defRPr sz="1600">
                <a:latin typeface="Arial Black"/>
              </a:defRPr>
            </a:lvl1pPr>
          </a:lstStyle>
          <a:p>
            <a:pPr lvl="0"/>
            <a:fld id="{4D26C341-7F88-CE4D-849D-9B2161FF4FBC}" type="slidenum">
              <a:t>‹#›</a:t>
            </a:fld>
            <a:endParaRPr lang="en-US"/>
          </a:p>
        </p:txBody>
      </p:sp>
    </p:spTree>
    <p:extLst>
      <p:ext uri="{BB962C8B-B14F-4D97-AF65-F5344CB8AC3E}">
        <p14:creationId xmlns:p14="http://schemas.microsoft.com/office/powerpoint/2010/main" val="10587545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406225E-B598-C23C-1482-E1B74B1BF4EF}"/>
              </a:ext>
            </a:extLst>
          </p:cNvPr>
          <p:cNvSpPr txBox="1">
            <a:spLocks noGrp="1"/>
          </p:cNvSpPr>
          <p:nvPr>
            <p:ph type="sldNum" sz="quarter" idx="4"/>
          </p:nvPr>
        </p:nvSpPr>
        <p:spPr>
          <a:xfrm>
            <a:off x="10438479" y="457200"/>
            <a:ext cx="987552" cy="244501"/>
          </a:xfrm>
          <a:prstGeom prst="rect">
            <a:avLst/>
          </a:prstGeom>
          <a:noFill/>
          <a:ln>
            <a:noFill/>
          </a:ln>
        </p:spPr>
        <p:txBody>
          <a:bodyPr vert="horz" wrap="square" lIns="91440" tIns="45720" rIns="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1F2C8F"/>
                </a:solidFill>
                <a:uFillTx/>
                <a:latin typeface="Sabon Next LT"/>
                <a:cs typeface="Arial" pitchFamily="34"/>
              </a:defRPr>
            </a:lvl1pPr>
          </a:lstStyle>
          <a:p>
            <a:pPr lvl="0"/>
            <a:fld id="{0B5CC751-9CD9-554D-93B6-0B85E4614032}" type="slidenum">
              <a:t>‹#›</a:t>
            </a:fld>
            <a:endParaRPr lang="en-US"/>
          </a:p>
        </p:txBody>
      </p:sp>
      <p:sp>
        <p:nvSpPr>
          <p:cNvPr id="3" name="Title Placeholder 1">
            <a:extLst>
              <a:ext uri="{FF2B5EF4-FFF2-40B4-BE49-F238E27FC236}">
                <a16:creationId xmlns:a16="http://schemas.microsoft.com/office/drawing/2014/main" id="{D5BFA01E-F756-2EFF-D177-754CC680C8AC}"/>
              </a:ext>
            </a:extLst>
          </p:cNvPr>
          <p:cNvSpPr txBox="1">
            <a:spLocks noGrp="1"/>
          </p:cNvSpPr>
          <p:nvPr>
            <p:ph type="title"/>
          </p:nvPr>
        </p:nvSpPr>
        <p:spPr>
          <a:xfrm>
            <a:off x="758952" y="731520"/>
            <a:ext cx="10671048" cy="1362053"/>
          </a:xfrm>
          <a:prstGeom prst="rect">
            <a:avLst/>
          </a:prstGeom>
          <a:noFill/>
          <a:ln>
            <a:noFill/>
          </a:ln>
        </p:spPr>
        <p:txBody>
          <a:bodyPr vert="horz" wrap="square" lIns="91440" tIns="45720" rIns="91440" bIns="45720" anchor="b" anchorCtr="1" compatLnSpc="1">
            <a:noAutofit/>
          </a:bodyPr>
          <a:lstStyle/>
          <a:p>
            <a:pPr lvl="0"/>
            <a:r>
              <a:rPr lang="en-US"/>
              <a:t>Click to edit Master title style</a:t>
            </a:r>
          </a:p>
        </p:txBody>
      </p:sp>
      <p:sp>
        <p:nvSpPr>
          <p:cNvPr id="4" name="Text Placeholder 2">
            <a:extLst>
              <a:ext uri="{FF2B5EF4-FFF2-40B4-BE49-F238E27FC236}">
                <a16:creationId xmlns:a16="http://schemas.microsoft.com/office/drawing/2014/main" id="{1E9EFDC4-6D1A-3C9F-264F-3587DFD53573}"/>
              </a:ext>
            </a:extLst>
          </p:cNvPr>
          <p:cNvSpPr txBox="1">
            <a:spLocks noGrp="1"/>
          </p:cNvSpPr>
          <p:nvPr>
            <p:ph type="body" idx="1"/>
          </p:nvPr>
        </p:nvSpPr>
        <p:spPr>
          <a:xfrm>
            <a:off x="758952" y="2103120"/>
            <a:ext cx="10671048"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914400" rtl="0" fontAlgn="auto" hangingPunct="1">
        <a:lnSpc>
          <a:spcPts val="4875"/>
        </a:lnSpc>
        <a:spcBef>
          <a:spcPts val="0"/>
        </a:spcBef>
        <a:spcAft>
          <a:spcPts val="0"/>
        </a:spcAft>
        <a:buNone/>
        <a:tabLst/>
        <a:defRPr lang="en-US" sz="3800" b="1" i="0" u="none" strike="noStrike" kern="1200" cap="all" spc="0" baseline="0">
          <a:solidFill>
            <a:srgbClr val="1F2C8F"/>
          </a:solidFill>
          <a:uFillTx/>
          <a:latin typeface="Arial Black"/>
        </a:defRPr>
      </a:lvl1pPr>
    </p:titleStyle>
    <p:bodyStyle>
      <a:lvl1pPr marL="347472" marR="0" lvl="0" indent="-347472" algn="l" defTabSz="914400" rtl="0" fontAlgn="auto" hangingPunct="1">
        <a:lnSpc>
          <a:spcPct val="100000"/>
        </a:lnSpc>
        <a:spcBef>
          <a:spcPts val="360"/>
        </a:spcBef>
        <a:spcAft>
          <a:spcPts val="0"/>
        </a:spcAft>
        <a:buSzPct val="100000"/>
        <a:buFont typeface="Arial" pitchFamily="34"/>
        <a:buChar char="•"/>
        <a:tabLst/>
        <a:defRPr lang="en-US" sz="2800" b="0" i="0" u="none" strike="noStrike" kern="1200" cap="none" spc="0" baseline="0">
          <a:solidFill>
            <a:srgbClr val="1F2C8F"/>
          </a:solidFill>
          <a:uFillTx/>
          <a:latin typeface="Sabon Next LT"/>
        </a:defRPr>
      </a:lvl1pPr>
      <a:lvl2pPr marL="685800" marR="0" lvl="1" indent="-347472" algn="l" defTabSz="914400" rtl="0" fontAlgn="auto" hangingPunct="1">
        <a:lnSpc>
          <a:spcPct val="100000"/>
        </a:lnSpc>
        <a:spcBef>
          <a:spcPts val="360"/>
        </a:spcBef>
        <a:spcAft>
          <a:spcPts val="0"/>
        </a:spcAft>
        <a:buSzPct val="100000"/>
        <a:buFont typeface="Arial" pitchFamily="34"/>
        <a:buChar char="•"/>
        <a:tabLst/>
        <a:defRPr lang="en-US" sz="2400" b="0" i="0" u="none" strike="noStrike" kern="1200" cap="none" spc="0" baseline="0">
          <a:solidFill>
            <a:srgbClr val="1F2C8F"/>
          </a:solidFill>
          <a:uFillTx/>
          <a:latin typeface="Sabon Next LT"/>
        </a:defRPr>
      </a:lvl2pPr>
      <a:lvl3pPr marL="1143000" marR="0" lvl="2" indent="-347472" algn="l" defTabSz="914400" rtl="0" fontAlgn="auto" hangingPunct="1">
        <a:lnSpc>
          <a:spcPct val="100000"/>
        </a:lnSpc>
        <a:spcBef>
          <a:spcPts val="360"/>
        </a:spcBef>
        <a:spcAft>
          <a:spcPts val="0"/>
        </a:spcAft>
        <a:buSzPct val="100000"/>
        <a:buFont typeface="Arial" pitchFamily="34"/>
        <a:buChar char="•"/>
        <a:tabLst/>
        <a:defRPr lang="en-US" sz="2000" b="0" i="0" u="none" strike="noStrike" kern="1200" cap="none" spc="0" baseline="0">
          <a:solidFill>
            <a:srgbClr val="1F2C8F"/>
          </a:solidFill>
          <a:uFillTx/>
          <a:latin typeface="Sabon Next LT"/>
        </a:defRPr>
      </a:lvl3pPr>
      <a:lvl4pPr marL="1600200" marR="0" lvl="3" indent="-347472" algn="l" defTabSz="914400" rtl="0" fontAlgn="auto" hangingPunct="1">
        <a:lnSpc>
          <a:spcPct val="100000"/>
        </a:lnSpc>
        <a:spcBef>
          <a:spcPts val="360"/>
        </a:spcBef>
        <a:spcAft>
          <a:spcPts val="0"/>
        </a:spcAft>
        <a:buSzPct val="100000"/>
        <a:buFont typeface="Arial" pitchFamily="34"/>
        <a:buChar char="•"/>
        <a:tabLst/>
        <a:defRPr lang="en-US" sz="1800" b="0" i="0" u="none" strike="noStrike" kern="1200" cap="none" spc="0" baseline="0">
          <a:solidFill>
            <a:srgbClr val="1F2C8F"/>
          </a:solidFill>
          <a:uFillTx/>
          <a:latin typeface="Sabon Next LT"/>
        </a:defRPr>
      </a:lvl4pPr>
      <a:lvl5pPr marL="2057400" marR="0" lvl="4" indent="-347472" algn="l" defTabSz="914400" rtl="0" fontAlgn="auto" hangingPunct="1">
        <a:lnSpc>
          <a:spcPct val="100000"/>
        </a:lnSpc>
        <a:spcBef>
          <a:spcPts val="360"/>
        </a:spcBef>
        <a:spcAft>
          <a:spcPts val="0"/>
        </a:spcAft>
        <a:buSzPct val="100000"/>
        <a:buFont typeface="Arial" pitchFamily="34"/>
        <a:buChar char="•"/>
        <a:tabLst/>
        <a:defRPr lang="en-US" sz="1800" b="0" i="0" u="none" strike="noStrike" kern="1200" cap="none" spc="0" baseline="0">
          <a:solidFill>
            <a:srgbClr val="1F2C8F"/>
          </a:solidFill>
          <a:uFillTx/>
          <a:latin typeface="Sabon Next 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mcurran@help4women.or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83A6-AEA5-AC69-2993-992DE571CEA5}"/>
              </a:ext>
            </a:extLst>
          </p:cNvPr>
          <p:cNvSpPr txBox="1">
            <a:spLocks noGrp="1"/>
          </p:cNvSpPr>
          <p:nvPr>
            <p:ph type="title"/>
          </p:nvPr>
        </p:nvSpPr>
        <p:spPr>
          <a:xfrm>
            <a:off x="2899788" y="452880"/>
            <a:ext cx="6392424" cy="3831217"/>
          </a:xfrm>
        </p:spPr>
        <p:txBody>
          <a:bodyPr/>
          <a:lstStyle/>
          <a:p>
            <a:pPr lvl="0"/>
            <a:r>
              <a:rPr lang="en-US" sz="4400" dirty="0"/>
              <a:t>Trauma-Informed APPROACH TO HOUSING SERVICES</a:t>
            </a:r>
            <a:br>
              <a:rPr lang="en-US" sz="4400" dirty="0"/>
            </a:br>
            <a:r>
              <a:rPr lang="en-US" sz="3000" dirty="0">
                <a:solidFill>
                  <a:srgbClr val="00B050"/>
                </a:solidFill>
              </a:rPr>
              <a:t>2024</a:t>
            </a:r>
            <a:br>
              <a:rPr lang="en-US" dirty="0"/>
            </a:b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029E49E1-F2D6-09B9-9922-8673E536A721}"/>
              </a:ext>
            </a:extLst>
          </p:cNvPr>
          <p:cNvSpPr txBox="1">
            <a:spLocks noGrp="1"/>
          </p:cNvSpPr>
          <p:nvPr>
            <p:ph type="title"/>
          </p:nvPr>
        </p:nvSpPr>
        <p:spPr>
          <a:xfrm>
            <a:off x="524956" y="1217913"/>
            <a:ext cx="9875465" cy="999750"/>
          </a:xfrm>
        </p:spPr>
        <p:txBody>
          <a:bodyPr/>
          <a:lstStyle/>
          <a:p>
            <a:pPr lvl="0"/>
            <a:r>
              <a:rPr lang="en-US" dirty="0"/>
              <a:t>What to do if my participant has an eviction or owes back rent/utilities?</a:t>
            </a:r>
          </a:p>
        </p:txBody>
      </p:sp>
      <p:pic>
        <p:nvPicPr>
          <p:cNvPr id="4" name="Picture 10" descr="A red stamp with text&#10;&#10;Description automatically generated">
            <a:extLst>
              <a:ext uri="{FF2B5EF4-FFF2-40B4-BE49-F238E27FC236}">
                <a16:creationId xmlns:a16="http://schemas.microsoft.com/office/drawing/2014/main" id="{D4CC3B51-E628-874A-F72B-AD39F0FFC036}"/>
              </a:ext>
            </a:extLst>
          </p:cNvPr>
          <p:cNvPicPr>
            <a:picLocks noChangeAspect="1"/>
          </p:cNvPicPr>
          <p:nvPr/>
        </p:nvPicPr>
        <p:blipFill rotWithShape="1">
          <a:blip r:embed="rId3"/>
          <a:srcRect t="16194" b="15662"/>
          <a:stretch/>
        </p:blipFill>
        <p:spPr>
          <a:xfrm>
            <a:off x="8316602" y="1872324"/>
            <a:ext cx="3350442" cy="1556676"/>
          </a:xfrm>
          <a:prstGeom prst="rect">
            <a:avLst/>
          </a:prstGeom>
          <a:noFill/>
          <a:ln cap="flat">
            <a:noFill/>
          </a:ln>
        </p:spPr>
      </p:pic>
      <p:sp>
        <p:nvSpPr>
          <p:cNvPr id="5" name="TextBox 4">
            <a:extLst>
              <a:ext uri="{FF2B5EF4-FFF2-40B4-BE49-F238E27FC236}">
                <a16:creationId xmlns:a16="http://schemas.microsoft.com/office/drawing/2014/main" id="{F680ABFE-4AF4-D8ED-8956-2305C8DE26C3}"/>
              </a:ext>
            </a:extLst>
          </p:cNvPr>
          <p:cNvSpPr txBox="1"/>
          <p:nvPr/>
        </p:nvSpPr>
        <p:spPr>
          <a:xfrm>
            <a:off x="1164801" y="3116844"/>
            <a:ext cx="10911585" cy="3046988"/>
          </a:xfrm>
          <a:prstGeom prst="rect">
            <a:avLst/>
          </a:prstGeom>
          <a:noFill/>
        </p:spPr>
        <p:txBody>
          <a:bodyPr wrap="square" rtlCol="0">
            <a:spAutoFit/>
          </a:bodyPr>
          <a:lstStyle/>
          <a:p>
            <a:pPr marL="285750" indent="-285750">
              <a:buFont typeface="Wingdings" pitchFamily="2" charset="2"/>
              <a:buChar char="Ø"/>
            </a:pPr>
            <a:r>
              <a:rPr lang="en-US" sz="2400" b="1" dirty="0"/>
              <a:t>Spokane County Court Viewer</a:t>
            </a:r>
          </a:p>
          <a:p>
            <a:pPr marL="285750" indent="-285750">
              <a:buFont typeface="Wingdings" pitchFamily="2" charset="2"/>
              <a:buChar char="Ø"/>
            </a:pPr>
            <a:r>
              <a:rPr lang="en-US" sz="2400" b="1" dirty="0" err="1"/>
              <a:t>Annualcreditreport.com</a:t>
            </a:r>
            <a:r>
              <a:rPr lang="en-US" sz="2400" b="1" dirty="0"/>
              <a:t> </a:t>
            </a:r>
            <a:r>
              <a:rPr lang="en-US" sz="2400" dirty="0"/>
              <a:t>(every 12 months = free; 3 entities to request from)</a:t>
            </a:r>
          </a:p>
          <a:p>
            <a:pPr marL="285750" indent="-285750">
              <a:buFont typeface="Wingdings" pitchFamily="2" charset="2"/>
              <a:buChar char="Ø"/>
            </a:pPr>
            <a:r>
              <a:rPr lang="en-US" sz="2400" b="1" dirty="0"/>
              <a:t>Contact prior landlords &amp; </a:t>
            </a:r>
            <a:r>
              <a:rPr lang="en-US" sz="2400" b="1" dirty="0" err="1"/>
              <a:t>Avista</a:t>
            </a:r>
            <a:r>
              <a:rPr lang="en-US" sz="2400" b="1" dirty="0"/>
              <a:t> </a:t>
            </a:r>
            <a:r>
              <a:rPr lang="en-US" sz="2400" dirty="0"/>
              <a:t>if there’s a question of debt owed (obtain ROI)</a:t>
            </a:r>
          </a:p>
          <a:p>
            <a:pPr marL="285750" indent="-285750">
              <a:buFont typeface="Wingdings" pitchFamily="2" charset="2"/>
              <a:buChar char="Ø"/>
            </a:pPr>
            <a:r>
              <a:rPr lang="en-US" sz="2400" b="1" dirty="0"/>
              <a:t>Set up a payment plan </a:t>
            </a:r>
            <a:r>
              <a:rPr lang="en-US" sz="2400" dirty="0"/>
              <a:t>prior to application</a:t>
            </a:r>
          </a:p>
          <a:p>
            <a:pPr marL="285750" indent="-285750">
              <a:buFont typeface="Wingdings" pitchFamily="2" charset="2"/>
              <a:buChar char="Ø"/>
            </a:pPr>
            <a:r>
              <a:rPr lang="en-US" sz="2400" b="1" dirty="0"/>
              <a:t>”I Am Awesome” Letter</a:t>
            </a:r>
          </a:p>
          <a:p>
            <a:pPr marL="742950" lvl="1" indent="-285750">
              <a:buFont typeface="Wingdings" pitchFamily="2" charset="2"/>
              <a:buChar char="v"/>
            </a:pPr>
            <a:r>
              <a:rPr lang="en-US" sz="2400" dirty="0"/>
              <a:t>What happened, why, and what have they done to change the behavior?</a:t>
            </a:r>
          </a:p>
          <a:p>
            <a:pPr marL="742950" lvl="1" indent="-285750">
              <a:buFont typeface="Wingdings" pitchFamily="2" charset="2"/>
              <a:buChar char="v"/>
            </a:pPr>
            <a:r>
              <a:rPr lang="en-US" sz="2400" dirty="0"/>
              <a:t>Character reference letters (especially from past landlords)</a:t>
            </a:r>
          </a:p>
          <a:p>
            <a:pPr marL="285750" indent="-285750">
              <a:buFont typeface="Wingdings" pitchFamily="2" charset="2"/>
              <a:buChar char="Ø"/>
            </a:pPr>
            <a:r>
              <a:rPr lang="en-US" sz="2400" b="1" dirty="0"/>
              <a:t>If an eviction sounds fishy</a:t>
            </a:r>
            <a:r>
              <a:rPr lang="en-US" sz="2400" dirty="0"/>
              <a:t>…contact SHA, Fair Housing, or NW Justice Project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C238-D977-F704-C62F-01DE5E544075}"/>
              </a:ext>
            </a:extLst>
          </p:cNvPr>
          <p:cNvSpPr txBox="1">
            <a:spLocks noGrp="1"/>
          </p:cNvSpPr>
          <p:nvPr>
            <p:ph type="title"/>
          </p:nvPr>
        </p:nvSpPr>
        <p:spPr>
          <a:xfrm>
            <a:off x="0" y="0"/>
            <a:ext cx="8309436" cy="1294689"/>
          </a:xfrm>
        </p:spPr>
        <p:txBody>
          <a:bodyPr/>
          <a:lstStyle/>
          <a:p>
            <a:pPr lvl="0"/>
            <a:r>
              <a:rPr lang="en-US" dirty="0"/>
              <a:t>What to look for in a trauma-informed landlord</a:t>
            </a:r>
          </a:p>
        </p:txBody>
      </p:sp>
      <p:pic>
        <p:nvPicPr>
          <p:cNvPr id="3" name="Content Placeholder 11" descr="A group of wooden letters on a wood surface&#10;&#10;Description automatically generated">
            <a:extLst>
              <a:ext uri="{FF2B5EF4-FFF2-40B4-BE49-F238E27FC236}">
                <a16:creationId xmlns:a16="http://schemas.microsoft.com/office/drawing/2014/main" id="{A5E6A9C8-C12D-45DD-9894-F011B209E0A5}"/>
              </a:ext>
            </a:extLst>
          </p:cNvPr>
          <p:cNvPicPr>
            <a:picLocks noGrp="1" noChangeAspect="1"/>
          </p:cNvPicPr>
          <p:nvPr>
            <p:ph type="pic" idx="4294967295"/>
          </p:nvPr>
        </p:nvPicPr>
        <p:blipFill>
          <a:blip r:embed="rId3"/>
          <a:stretch>
            <a:fillRect/>
          </a:stretch>
        </p:blipFill>
        <p:spPr>
          <a:xfrm>
            <a:off x="8540664" y="2273738"/>
            <a:ext cx="3510429" cy="4358290"/>
          </a:xfrm>
        </p:spPr>
      </p:pic>
      <p:sp>
        <p:nvSpPr>
          <p:cNvPr id="5" name="TextBox 4">
            <a:extLst>
              <a:ext uri="{FF2B5EF4-FFF2-40B4-BE49-F238E27FC236}">
                <a16:creationId xmlns:a16="http://schemas.microsoft.com/office/drawing/2014/main" id="{798CCF6F-25AF-DA6A-63AE-B2A2B3645848}"/>
              </a:ext>
            </a:extLst>
          </p:cNvPr>
          <p:cNvSpPr txBox="1"/>
          <p:nvPr/>
        </p:nvSpPr>
        <p:spPr>
          <a:xfrm>
            <a:off x="420414" y="1256467"/>
            <a:ext cx="8036167" cy="5601533"/>
          </a:xfrm>
          <a:prstGeom prst="rect">
            <a:avLst/>
          </a:prstGeom>
          <a:noFill/>
        </p:spPr>
        <p:txBody>
          <a:bodyPr wrap="square">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Sabon Next LT"/>
              </a:rPr>
              <a:t>Is Section 8 accepted as a form </a:t>
            </a:r>
            <a:r>
              <a:rPr lang="en-US" sz="2000" b="1" dirty="0">
                <a:solidFill>
                  <a:srgbClr val="000000"/>
                </a:solidFill>
                <a:latin typeface="Sabon Next LT"/>
              </a:rPr>
              <a:t>of income?</a:t>
            </a:r>
          </a:p>
          <a:p>
            <a:pPr marL="800100" lvl="1" indent="-342900" defTabSz="457200">
              <a:buSzPct val="100000"/>
              <a:buFont typeface="Wingdings" pitchFamily="2" charset="2"/>
              <a:buChar char="v"/>
              <a:defRPr sz="1800" b="0" i="0" u="none" strike="noStrike" kern="0" cap="none" spc="0" baseline="0">
                <a:solidFill>
                  <a:srgbClr val="000000"/>
                </a:solidFill>
                <a:uFillTx/>
              </a:defRPr>
            </a:pPr>
            <a:r>
              <a:rPr lang="en-US" dirty="0">
                <a:solidFill>
                  <a:srgbClr val="000000"/>
                </a:solidFill>
                <a:latin typeface="Sabon Next LT"/>
              </a:rPr>
              <a:t>SHA, NW Justice Project, NW Fair Housing Alliance.</a:t>
            </a:r>
          </a:p>
          <a:p>
            <a:pPr marR="0" lvl="0" algn="l"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US" sz="2000" dirty="0">
              <a:solidFill>
                <a:srgbClr val="000000"/>
              </a:solidFill>
              <a:latin typeface="Sabon Next LT"/>
            </a:endParaRPr>
          </a:p>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000" b="1" dirty="0">
                <a:solidFill>
                  <a:srgbClr val="000000"/>
                </a:solidFill>
                <a:latin typeface="Sabon Next LT"/>
              </a:rPr>
              <a:t>Does the landlord honor the option of paying certain up-front fees in an installment instead of all at once?</a:t>
            </a:r>
          </a:p>
          <a:p>
            <a:pPr marL="800100" lvl="1" indent="-342900" defTabSz="457200">
              <a:buSzPct val="100000"/>
              <a:buFont typeface="Wingdings" pitchFamily="2" charset="2"/>
              <a:buChar char="v"/>
              <a:defRPr sz="1800" b="0" i="0" u="none" strike="noStrike" kern="0" cap="none" spc="0" baseline="0">
                <a:solidFill>
                  <a:srgbClr val="000000"/>
                </a:solidFill>
                <a:uFillTx/>
              </a:defRPr>
            </a:pPr>
            <a:r>
              <a:rPr lang="en-US" dirty="0">
                <a:solidFill>
                  <a:srgbClr val="000000"/>
                </a:solidFill>
                <a:latin typeface="Sabon Next LT"/>
              </a:rPr>
              <a:t>Deposits, nonrefundable fees, &amp; last month’s rent in 3 consecutive &amp; equal installments. (Deposit waiver fee = nonrefundable.)</a:t>
            </a:r>
          </a:p>
          <a:p>
            <a:pPr marR="0" lvl="0" algn="l"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US" sz="2000" dirty="0">
              <a:solidFill>
                <a:srgbClr val="000000"/>
              </a:solidFill>
              <a:latin typeface="Sabon Next LT"/>
            </a:endParaRPr>
          </a:p>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000" b="1" dirty="0">
                <a:solidFill>
                  <a:srgbClr val="000000"/>
                </a:solidFill>
                <a:latin typeface="Sabon Next LT"/>
              </a:rPr>
              <a:t>Does the landlord understand VAWA?</a:t>
            </a: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b="0" i="0" u="none" strike="noStrike" kern="1200" cap="none" spc="0" baseline="0" dirty="0">
                <a:solidFill>
                  <a:srgbClr val="000000"/>
                </a:solidFill>
                <a:uFillTx/>
                <a:latin typeface="Sabon Next LT"/>
              </a:rPr>
              <a:t>If </a:t>
            </a:r>
            <a:r>
              <a:rPr lang="en-US" dirty="0">
                <a:solidFill>
                  <a:srgbClr val="000000"/>
                </a:solidFill>
                <a:latin typeface="Sabon Next LT"/>
              </a:rPr>
              <a:t>DV is not reported, the landlord can treat police calls as criminal activity and evict. Educate your participant!</a:t>
            </a:r>
          </a:p>
          <a:p>
            <a:pPr lvl="1" defTabSz="457200">
              <a:buSzPct val="100000"/>
              <a:defRPr sz="1800" b="0" i="0" u="none" strike="noStrike" kern="0" cap="none" spc="0" baseline="0">
                <a:solidFill>
                  <a:srgbClr val="000000"/>
                </a:solidFill>
                <a:uFillTx/>
              </a:defRPr>
            </a:pPr>
            <a:endParaRPr lang="en-US" dirty="0">
              <a:solidFill>
                <a:srgbClr val="000000"/>
              </a:solidFill>
              <a:latin typeface="Sabon Next LT"/>
            </a:endParaRPr>
          </a:p>
          <a:p>
            <a:pPr marL="285750" indent="-285750" defTabSz="457200">
              <a:buSzPct val="100000"/>
              <a:buFont typeface="Wingdings" pitchFamily="2"/>
              <a:buChar char="Ø"/>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Sabon Next LT"/>
              </a:rPr>
              <a:t>Good</a:t>
            </a:r>
            <a:r>
              <a:rPr lang="en-US" sz="2000" b="1" dirty="0">
                <a:solidFill>
                  <a:srgbClr val="000000"/>
                </a:solidFill>
                <a:latin typeface="Sabon Next LT"/>
              </a:rPr>
              <a:t>bye rent bidding!</a:t>
            </a: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b="0" i="0" u="none" strike="noStrike" kern="1200" cap="none" spc="0" baseline="0" dirty="0">
                <a:solidFill>
                  <a:srgbClr val="000000"/>
                </a:solidFill>
                <a:uFillTx/>
                <a:latin typeface="Sabon Next LT"/>
              </a:rPr>
              <a:t>2024: Landlords cannot pressure renters to pay more than advertised rent.</a:t>
            </a:r>
          </a:p>
          <a:p>
            <a:pPr lvl="1" defTabSz="457200">
              <a:buSzPct val="100000"/>
              <a:defRPr sz="1800" b="0" i="0" u="none" strike="noStrike" kern="0" cap="none" spc="0" baseline="0">
                <a:solidFill>
                  <a:srgbClr val="000000"/>
                </a:solidFill>
                <a:uFillTx/>
              </a:defRPr>
            </a:pPr>
            <a:endParaRPr lang="en-US" b="0" i="0" u="none" strike="noStrike" kern="1200" cap="none" spc="0" baseline="0" dirty="0">
              <a:solidFill>
                <a:srgbClr val="000000"/>
              </a:solidFill>
              <a:uFillTx/>
              <a:latin typeface="Sabon Next LT"/>
            </a:endParaRPr>
          </a:p>
          <a:p>
            <a:pPr marL="285750" indent="-285750" defTabSz="457200">
              <a:buSzPct val="100000"/>
              <a:buFont typeface="Wingdings" pitchFamily="2" charset="2"/>
              <a:buChar char="v"/>
              <a:defRPr sz="1800" b="0" i="0" u="none" strike="noStrike" kern="0" cap="none" spc="0" baseline="0">
                <a:solidFill>
                  <a:srgbClr val="000000"/>
                </a:solidFill>
                <a:uFillTx/>
              </a:defRPr>
            </a:pPr>
            <a:r>
              <a:rPr lang="en-US" sz="2000" b="1" dirty="0">
                <a:solidFill>
                  <a:srgbClr val="000000"/>
                </a:solidFill>
                <a:latin typeface="Sabon Next LT"/>
              </a:rPr>
              <a:t>Eviction Process</a:t>
            </a:r>
            <a:endParaRPr lang="en-US" sz="2000" dirty="0">
              <a:solidFill>
                <a:srgbClr val="000000"/>
              </a:solidFill>
              <a:latin typeface="Sabon Next LT"/>
            </a:endParaRP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i="0" u="none" strike="noStrike" kern="1200" cap="none" spc="0" baseline="0" dirty="0">
                <a:solidFill>
                  <a:srgbClr val="000000"/>
                </a:solidFill>
                <a:uFillTx/>
                <a:latin typeface="Sabon Next LT"/>
              </a:rPr>
              <a:t>2024 = Remote option for court attendance.</a:t>
            </a: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dirty="0">
                <a:solidFill>
                  <a:srgbClr val="000000"/>
                </a:solidFill>
                <a:latin typeface="Sabon Next LT"/>
              </a:rPr>
              <a:t>Evictions must go through court in WA State.</a:t>
            </a: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i="0" u="none" strike="noStrike" kern="1200" cap="none" spc="0" baseline="0" dirty="0">
                <a:solidFill>
                  <a:srgbClr val="000000"/>
                </a:solidFill>
                <a:uFillTx/>
                <a:latin typeface="Sabon Next LT"/>
              </a:rPr>
              <a:t>Ma</a:t>
            </a:r>
            <a:r>
              <a:rPr lang="en-US" dirty="0">
                <a:solidFill>
                  <a:srgbClr val="000000"/>
                </a:solidFill>
                <a:latin typeface="Sabon Next LT"/>
              </a:rPr>
              <a:t>ndatory mediation option ended in June 2023.</a:t>
            </a:r>
            <a:endParaRPr lang="en-US" i="0" u="none" strike="noStrike" kern="1200" cap="none" spc="0" baseline="0" dirty="0">
              <a:solidFill>
                <a:srgbClr val="000000"/>
              </a:solidFill>
              <a:uFillTx/>
              <a:latin typeface="Sabon Next LT"/>
            </a:endParaRPr>
          </a:p>
        </p:txBody>
      </p:sp>
      <p:sp>
        <p:nvSpPr>
          <p:cNvPr id="6" name="TextBox 5">
            <a:extLst>
              <a:ext uri="{FF2B5EF4-FFF2-40B4-BE49-F238E27FC236}">
                <a16:creationId xmlns:a16="http://schemas.microsoft.com/office/drawing/2014/main" id="{7DD232B6-AC45-9A7C-6FD7-061F44E6F8BB}"/>
              </a:ext>
            </a:extLst>
          </p:cNvPr>
          <p:cNvSpPr txBox="1"/>
          <p:nvPr/>
        </p:nvSpPr>
        <p:spPr>
          <a:xfrm>
            <a:off x="8456581" y="1904406"/>
            <a:ext cx="4078013" cy="369332"/>
          </a:xfrm>
          <a:prstGeom prst="rect">
            <a:avLst/>
          </a:prstGeom>
          <a:noFill/>
        </p:spPr>
        <p:txBody>
          <a:bodyPr wrap="square" rtlCol="0">
            <a:spAutoFit/>
          </a:bodyPr>
          <a:lstStyle/>
          <a:p>
            <a:r>
              <a:rPr lang="en-US" b="1" i="1" dirty="0"/>
              <a:t>SCRABBLE SCORE = 10 POINTS!</a:t>
            </a:r>
          </a:p>
        </p:txBody>
      </p:sp>
      <p:sp>
        <p:nvSpPr>
          <p:cNvPr id="7" name="Title 1">
            <a:extLst>
              <a:ext uri="{FF2B5EF4-FFF2-40B4-BE49-F238E27FC236}">
                <a16:creationId xmlns:a16="http://schemas.microsoft.com/office/drawing/2014/main" id="{DA81C460-8589-0EB3-A5D0-70811F64713E}"/>
              </a:ext>
            </a:extLst>
          </p:cNvPr>
          <p:cNvSpPr txBox="1">
            <a:spLocks/>
          </p:cNvSpPr>
          <p:nvPr/>
        </p:nvSpPr>
        <p:spPr>
          <a:xfrm>
            <a:off x="8540664" y="516922"/>
            <a:ext cx="3121572" cy="982816"/>
          </a:xfrm>
          <a:prstGeom prst="rect">
            <a:avLst/>
          </a:prstGeom>
          <a:noFill/>
          <a:ln>
            <a:noFill/>
          </a:ln>
        </p:spPr>
        <p:txBody>
          <a:bodyPr vert="horz" wrap="square" lIns="91440" tIns="0" rIns="91440" bIns="0" anchor="b" anchorCtr="0" compatLnSpc="1">
            <a:noAutofit/>
          </a:bodyPr>
          <a:lstStyle>
            <a:lvl1pPr marL="0" marR="0" lvl="0" indent="0" algn="l" defTabSz="914400" rtl="0" fontAlgn="auto" hangingPunct="1">
              <a:lnSpc>
                <a:spcPct val="100000"/>
              </a:lnSpc>
              <a:spcBef>
                <a:spcPts val="0"/>
              </a:spcBef>
              <a:spcAft>
                <a:spcPts val="0"/>
              </a:spcAft>
              <a:buNone/>
              <a:tabLst/>
              <a:defRPr lang="en-US" sz="3600" b="1" i="0" u="none" strike="noStrike" kern="1200" cap="all" spc="0" baseline="0">
                <a:solidFill>
                  <a:srgbClr val="1F2C8F"/>
                </a:solidFill>
                <a:uFillTx/>
                <a:latin typeface="Arial Black"/>
              </a:defRPr>
            </a:lvl1pPr>
          </a:lstStyle>
          <a:p>
            <a:r>
              <a:rPr lang="en-US" sz="2400" i="1" dirty="0">
                <a:solidFill>
                  <a:srgbClr val="FF0000"/>
                </a:solidFill>
              </a:rPr>
              <a:t>Advocate for your resident!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E6A7-D033-3EFE-E7CD-169D51A2FEEB}"/>
              </a:ext>
            </a:extLst>
          </p:cNvPr>
          <p:cNvSpPr txBox="1">
            <a:spLocks noGrp="1"/>
          </p:cNvSpPr>
          <p:nvPr>
            <p:ph type="title"/>
          </p:nvPr>
        </p:nvSpPr>
        <p:spPr>
          <a:xfrm>
            <a:off x="3783642" y="307032"/>
            <a:ext cx="8416074" cy="1200333"/>
          </a:xfrm>
        </p:spPr>
        <p:txBody>
          <a:bodyPr/>
          <a:lstStyle/>
          <a:p>
            <a:pPr lvl="0"/>
            <a:r>
              <a:rPr lang="en-US" dirty="0"/>
              <a:t>advocacy during APPLICATION AND lease-up</a:t>
            </a:r>
          </a:p>
        </p:txBody>
      </p:sp>
      <p:sp>
        <p:nvSpPr>
          <p:cNvPr id="5" name="TextBox 6">
            <a:extLst>
              <a:ext uri="{FF2B5EF4-FFF2-40B4-BE49-F238E27FC236}">
                <a16:creationId xmlns:a16="http://schemas.microsoft.com/office/drawing/2014/main" id="{313171FC-81B6-5AC2-EBA8-E49871B2662C}"/>
              </a:ext>
            </a:extLst>
          </p:cNvPr>
          <p:cNvSpPr txBox="1"/>
          <p:nvPr/>
        </p:nvSpPr>
        <p:spPr>
          <a:xfrm>
            <a:off x="3167068" y="1433793"/>
            <a:ext cx="4506478" cy="563231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Sabon Next LT"/>
              </a:rPr>
              <a:t>Educate participants on being document ready and updating wait lists with current contact info</a:t>
            </a:r>
          </a:p>
          <a:p>
            <a:pPr marL="285750" marR="0" lvl="0" indent="-28575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endParaRPr lang="en-US" dirty="0">
              <a:solidFill>
                <a:srgbClr val="000000"/>
              </a:solidFill>
              <a:latin typeface="Sabon Next LT"/>
            </a:endParaRPr>
          </a:p>
          <a:p>
            <a:pPr marL="285750" marR="0" lvl="0" indent="-28575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Sabon Next LT"/>
              </a:rPr>
              <a:t>CMIS = upload documents &amp; bring printed copies to lease-up (IDs, homeless verification, disability verification, income verification)</a:t>
            </a:r>
          </a:p>
          <a:p>
            <a:pPr marL="285750" marR="0" lvl="0" indent="-28575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endParaRPr lang="en-US" dirty="0">
              <a:solidFill>
                <a:srgbClr val="000000"/>
              </a:solidFill>
              <a:latin typeface="Sabon Next LT"/>
            </a:endParaRPr>
          </a:p>
          <a:p>
            <a:pPr marL="285750" marR="0" lvl="0" indent="-28575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Sabon Next LT"/>
              </a:rPr>
              <a:t>you can help track wait lists and contact info; you can list yourself as 2</a:t>
            </a:r>
            <a:r>
              <a:rPr lang="en-US" sz="1800" b="0" i="0" u="none" strike="noStrike" kern="1200" cap="none" spc="0" baseline="30000" dirty="0">
                <a:solidFill>
                  <a:srgbClr val="000000"/>
                </a:solidFill>
                <a:uFillTx/>
                <a:latin typeface="Sabon Next LT"/>
              </a:rPr>
              <a:t>nd</a:t>
            </a:r>
            <a:r>
              <a:rPr lang="en-US" sz="1800" b="0" i="0" u="none" strike="noStrike" kern="1200" cap="none" spc="0" baseline="0" dirty="0">
                <a:solidFill>
                  <a:srgbClr val="000000"/>
                </a:solidFill>
                <a:uFillTx/>
                <a:latin typeface="Sabon Next LT"/>
              </a:rPr>
              <a:t> contact on all apps (“or [title] designee”)</a:t>
            </a:r>
          </a:p>
          <a:p>
            <a:pPr marL="285750" marR="0" lvl="0" indent="-28575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endParaRPr lang="en-US" dirty="0">
              <a:solidFill>
                <a:srgbClr val="000000"/>
              </a:solidFill>
              <a:latin typeface="Sabon Next LT"/>
            </a:endParaRPr>
          </a:p>
          <a:p>
            <a:pPr marL="285750" marR="0" lvl="0" indent="-28575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Sabon Next LT"/>
              </a:rPr>
              <a:t>PBV units can be inspected prior to tenant being identified (speeds up the process)</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Sabon Next LT"/>
            </a:endParaRPr>
          </a:p>
          <a:p>
            <a:pPr marL="285750" marR="0" lvl="0" indent="-28575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r>
              <a:rPr lang="en-US" dirty="0">
                <a:solidFill>
                  <a:srgbClr val="000000"/>
                </a:solidFill>
                <a:latin typeface="Sabon Next LT"/>
              </a:rPr>
              <a:t>Go to appointments with your person</a:t>
            </a:r>
            <a:endParaRPr lang="en-US" sz="1800" b="0" i="0" u="none" strike="noStrike" kern="1200" cap="none" spc="0" baseline="0" dirty="0">
              <a:solidFill>
                <a:srgbClr val="000000"/>
              </a:solidFill>
              <a:uFillTx/>
              <a:latin typeface="Sabon Next LT"/>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Sabon Next LT"/>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Sabon Next LT"/>
            </a:endParaRPr>
          </a:p>
        </p:txBody>
      </p:sp>
      <p:pic>
        <p:nvPicPr>
          <p:cNvPr id="6" name="Picture 5">
            <a:extLst>
              <a:ext uri="{FF2B5EF4-FFF2-40B4-BE49-F238E27FC236}">
                <a16:creationId xmlns:a16="http://schemas.microsoft.com/office/drawing/2014/main" id="{44A9B809-D4CF-DFEE-2425-8E86DA5F412A}"/>
              </a:ext>
            </a:extLst>
          </p:cNvPr>
          <p:cNvPicPr>
            <a:picLocks noChangeAspect="1"/>
          </p:cNvPicPr>
          <p:nvPr/>
        </p:nvPicPr>
        <p:blipFill rotWithShape="1">
          <a:blip r:embed="rId3"/>
          <a:srcRect l="4571"/>
          <a:stretch/>
        </p:blipFill>
        <p:spPr>
          <a:xfrm>
            <a:off x="7877258" y="1717572"/>
            <a:ext cx="4118746" cy="46096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BC5BB11-FBE5-56F5-5E35-83FDF4F9CA9A}"/>
              </a:ext>
            </a:extLst>
          </p:cNvPr>
          <p:cNvSpPr txBox="1">
            <a:spLocks noGrp="1"/>
          </p:cNvSpPr>
          <p:nvPr>
            <p:ph type="title"/>
          </p:nvPr>
        </p:nvSpPr>
        <p:spPr>
          <a:xfrm>
            <a:off x="5335520" y="127256"/>
            <a:ext cx="6625252" cy="812801"/>
          </a:xfrm>
        </p:spPr>
        <p:txBody>
          <a:bodyPr/>
          <a:lstStyle/>
          <a:p>
            <a:pPr lvl="0"/>
            <a:r>
              <a:rPr lang="en-US" dirty="0"/>
              <a:t>1</a:t>
            </a:r>
            <a:r>
              <a:rPr lang="en-US" baseline="30000" dirty="0"/>
              <a:t>st</a:t>
            </a:r>
            <a:r>
              <a:rPr lang="en-US" dirty="0"/>
              <a:t> year stabilization </a:t>
            </a:r>
          </a:p>
        </p:txBody>
      </p:sp>
      <p:pic>
        <p:nvPicPr>
          <p:cNvPr id="4" name="Picture 10" descr="A gold text with black border&#10;&#10;Description automatically generated">
            <a:extLst>
              <a:ext uri="{FF2B5EF4-FFF2-40B4-BE49-F238E27FC236}">
                <a16:creationId xmlns:a16="http://schemas.microsoft.com/office/drawing/2014/main" id="{435C6218-395C-E740-D99C-F211E816D883}"/>
              </a:ext>
            </a:extLst>
          </p:cNvPr>
          <p:cNvPicPr>
            <a:picLocks noChangeAspect="1"/>
          </p:cNvPicPr>
          <p:nvPr/>
        </p:nvPicPr>
        <p:blipFill>
          <a:blip r:embed="rId3"/>
          <a:stretch>
            <a:fillRect/>
          </a:stretch>
        </p:blipFill>
        <p:spPr>
          <a:xfrm>
            <a:off x="319089" y="242882"/>
            <a:ext cx="4486275" cy="1190621"/>
          </a:xfrm>
          <a:prstGeom prst="rect">
            <a:avLst/>
          </a:prstGeom>
          <a:noFill/>
          <a:ln cap="flat">
            <a:noFill/>
          </a:ln>
        </p:spPr>
      </p:pic>
      <p:sp>
        <p:nvSpPr>
          <p:cNvPr id="5" name="TextBox 11">
            <a:extLst>
              <a:ext uri="{FF2B5EF4-FFF2-40B4-BE49-F238E27FC236}">
                <a16:creationId xmlns:a16="http://schemas.microsoft.com/office/drawing/2014/main" id="{2F9AC56F-8C6B-6C54-31F6-B59E1CC304FA}"/>
              </a:ext>
            </a:extLst>
          </p:cNvPr>
          <p:cNvSpPr txBox="1"/>
          <p:nvPr/>
        </p:nvSpPr>
        <p:spPr>
          <a:xfrm>
            <a:off x="466037" y="767363"/>
            <a:ext cx="8202178" cy="5847755"/>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US" sz="2200" b="1" i="0" u="none" strike="noStrike" kern="1200" cap="none" spc="0" baseline="0" dirty="0">
              <a:solidFill>
                <a:srgbClr val="000000"/>
              </a:solidFill>
              <a:uFillTx/>
              <a:latin typeface="Sabon Next LT"/>
            </a:endParaRPr>
          </a:p>
          <a:p>
            <a:pPr marL="285750" marR="0" lvl="0" indent="-285750" algn="l"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US" sz="2200" b="1" i="0" u="none" strike="noStrike" kern="1200" cap="none" spc="0" baseline="0" dirty="0">
              <a:solidFill>
                <a:srgbClr val="000000"/>
              </a:solidFill>
              <a:uFillTx/>
              <a:latin typeface="Sabon Next LT"/>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US" sz="2200" b="1" i="0" u="none" strike="noStrike" kern="1200" cap="none" spc="0" baseline="0" dirty="0">
              <a:solidFill>
                <a:srgbClr val="000000"/>
              </a:solidFill>
              <a:uFillTx/>
              <a:latin typeface="Sabon Next LT"/>
            </a:endParaRPr>
          </a:p>
          <a:p>
            <a:pPr marL="285750" marR="0" lvl="0" indent="-285750" algn="l"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2200" b="1" i="0" u="none" strike="noStrike" kern="1200" cap="none" spc="0" baseline="0" dirty="0">
                <a:solidFill>
                  <a:srgbClr val="000000"/>
                </a:solidFill>
                <a:uFillTx/>
                <a:latin typeface="Sabon Next LT"/>
              </a:rPr>
              <a:t>Why is year 1 key to stabilization? (Address barriers, build community, establish follow-up care).</a:t>
            </a:r>
          </a:p>
          <a:p>
            <a:pPr marL="285750" marR="0" lvl="0" indent="-285750" algn="l"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US" sz="2200" b="1" dirty="0">
              <a:solidFill>
                <a:srgbClr val="000000"/>
              </a:solidFill>
              <a:latin typeface="Sabon Next LT"/>
            </a:endParaRPr>
          </a:p>
          <a:p>
            <a:pPr marL="285750" marR="0" lvl="0" indent="-285750" algn="l"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2200" b="1" dirty="0">
                <a:solidFill>
                  <a:srgbClr val="000000"/>
                </a:solidFill>
                <a:latin typeface="Sabon Next LT"/>
              </a:rPr>
              <a:t>Go over the lease with your participant; highlight &amp; write notes. Make a simplified cheat sheet.</a:t>
            </a:r>
          </a:p>
          <a:p>
            <a:pPr marL="285750" marR="0" lvl="0" indent="-285750" algn="l"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US" sz="2200" b="1" i="0" u="none" strike="noStrike" kern="1200" cap="none" spc="0" baseline="0" dirty="0">
              <a:solidFill>
                <a:srgbClr val="000000"/>
              </a:solidFill>
              <a:uFillTx/>
              <a:latin typeface="Sabon Next LT"/>
            </a:endParaRPr>
          </a:p>
          <a:p>
            <a:pPr marL="285750" marR="0" lvl="0" indent="-285750" algn="l"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2200" b="1" i="0" u="none" strike="noStrike" kern="1200" cap="none" spc="0" baseline="0" dirty="0">
                <a:solidFill>
                  <a:srgbClr val="000000"/>
                </a:solidFill>
                <a:uFillTx/>
                <a:latin typeface="Sabon Next LT"/>
              </a:rPr>
              <a:t>What is most likely to make someone lose housing in that first year?</a:t>
            </a:r>
          </a:p>
          <a:p>
            <a:pPr marL="742950" lvl="1" indent="-285750" defTabSz="457200">
              <a:buFont typeface="Arial" panose="020B0604020202020204" pitchFamily="34" charset="0"/>
              <a:buChar char="•"/>
              <a:defRPr sz="1800" b="0" i="0" u="none" strike="noStrike" kern="0" cap="none" spc="0" baseline="0">
                <a:solidFill>
                  <a:srgbClr val="000000"/>
                </a:solidFill>
                <a:uFillTx/>
              </a:defRPr>
            </a:pPr>
            <a:r>
              <a:rPr lang="en-US" sz="2200" b="1" dirty="0">
                <a:solidFill>
                  <a:srgbClr val="000000"/>
                </a:solidFill>
                <a:latin typeface="Sabon Next LT"/>
              </a:rPr>
              <a:t>Nonpayment, unauthorized occupants, disruptive behaviors, altering or damaging unit, not allowing routine entry for inspections, pest control.</a:t>
            </a:r>
            <a:endParaRPr lang="en-US" sz="2200" b="1" i="0" u="none" strike="noStrike" kern="1200" cap="none" spc="0" baseline="0" dirty="0">
              <a:solidFill>
                <a:srgbClr val="000000"/>
              </a:solidFill>
              <a:uFillTx/>
              <a:latin typeface="Sabon Next LT"/>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US" sz="2200" b="1" i="0" u="none" strike="noStrike" kern="1200" cap="none" spc="0" baseline="0" dirty="0">
              <a:solidFill>
                <a:srgbClr val="000000"/>
              </a:solidFill>
              <a:uFillTx/>
              <a:latin typeface="Sabon Next LT"/>
            </a:endParaRPr>
          </a:p>
          <a:p>
            <a:pPr marL="285750" marR="0" lvl="0" indent="-285750" algn="l"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2200" b="1" i="0" u="none" strike="noStrike" kern="1200" cap="none" spc="0" baseline="0" dirty="0">
                <a:solidFill>
                  <a:srgbClr val="000000"/>
                </a:solidFill>
                <a:uFillTx/>
                <a:latin typeface="Sabon Next LT"/>
              </a:rPr>
              <a:t>Recertification is a key moment (help participant track; SHA no longer notifies case managers of upcoming dates).</a:t>
            </a:r>
          </a:p>
        </p:txBody>
      </p:sp>
      <p:pic>
        <p:nvPicPr>
          <p:cNvPr id="7" name="Picture 8" descr="A notepad with a pen and a cup of coffee&#10;&#10;Description automatically generated">
            <a:extLst>
              <a:ext uri="{FF2B5EF4-FFF2-40B4-BE49-F238E27FC236}">
                <a16:creationId xmlns:a16="http://schemas.microsoft.com/office/drawing/2014/main" id="{7F8D69AA-0B84-3678-B2F2-8239EAEEFE87}"/>
              </a:ext>
            </a:extLst>
          </p:cNvPr>
          <p:cNvPicPr>
            <a:picLocks noChangeAspect="1"/>
          </p:cNvPicPr>
          <p:nvPr/>
        </p:nvPicPr>
        <p:blipFill>
          <a:blip r:embed="rId4"/>
          <a:stretch>
            <a:fillRect/>
          </a:stretch>
        </p:blipFill>
        <p:spPr>
          <a:xfrm>
            <a:off x="8734406" y="3290214"/>
            <a:ext cx="3152778" cy="2571750"/>
          </a:xfrm>
          <a:prstGeom prst="rect">
            <a:avLst/>
          </a:prstGeom>
          <a:noFill/>
          <a:ln cap="flat">
            <a:noFill/>
          </a:ln>
        </p:spPr>
      </p:pic>
      <p:pic>
        <p:nvPicPr>
          <p:cNvPr id="3" name="Picture 2">
            <a:extLst>
              <a:ext uri="{FF2B5EF4-FFF2-40B4-BE49-F238E27FC236}">
                <a16:creationId xmlns:a16="http://schemas.microsoft.com/office/drawing/2014/main" id="{22FADD6E-7AD5-094B-6DCA-8F83E4BD5148}"/>
              </a:ext>
            </a:extLst>
          </p:cNvPr>
          <p:cNvPicPr>
            <a:picLocks noChangeAspect="1"/>
          </p:cNvPicPr>
          <p:nvPr/>
        </p:nvPicPr>
        <p:blipFill>
          <a:blip r:embed="rId5"/>
          <a:stretch>
            <a:fillRect/>
          </a:stretch>
        </p:blipFill>
        <p:spPr>
          <a:xfrm>
            <a:off x="7386638" y="940057"/>
            <a:ext cx="4470400" cy="812800"/>
          </a:xfrm>
          <a:prstGeom prst="rect">
            <a:avLst/>
          </a:prstGeom>
        </p:spPr>
      </p:pic>
      <p:pic>
        <p:nvPicPr>
          <p:cNvPr id="6" name="Picture 5">
            <a:extLst>
              <a:ext uri="{FF2B5EF4-FFF2-40B4-BE49-F238E27FC236}">
                <a16:creationId xmlns:a16="http://schemas.microsoft.com/office/drawing/2014/main" id="{76489FC4-09E5-8F21-AD1C-916961AEA175}"/>
              </a:ext>
            </a:extLst>
          </p:cNvPr>
          <p:cNvPicPr>
            <a:picLocks noChangeAspect="1"/>
          </p:cNvPicPr>
          <p:nvPr/>
        </p:nvPicPr>
        <p:blipFill>
          <a:blip r:embed="rId6"/>
          <a:stretch>
            <a:fillRect/>
          </a:stretch>
        </p:blipFill>
        <p:spPr>
          <a:xfrm>
            <a:off x="10310795" y="1752857"/>
            <a:ext cx="1546243" cy="15373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6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F4CB-F17D-D7A9-ED30-C0DAE61F6BCD}"/>
              </a:ext>
            </a:extLst>
          </p:cNvPr>
          <p:cNvSpPr txBox="1">
            <a:spLocks noGrp="1"/>
          </p:cNvSpPr>
          <p:nvPr>
            <p:ph type="title"/>
          </p:nvPr>
        </p:nvSpPr>
        <p:spPr>
          <a:xfrm>
            <a:off x="840183" y="762985"/>
            <a:ext cx="10511631" cy="1012789"/>
          </a:xfrm>
        </p:spPr>
        <p:txBody>
          <a:bodyPr/>
          <a:lstStyle/>
          <a:p>
            <a:pPr lvl="0"/>
            <a:r>
              <a:rPr lang="en-US" dirty="0"/>
              <a:t>What to do if a PERSON I housed receives an eviction notice?</a:t>
            </a:r>
          </a:p>
        </p:txBody>
      </p:sp>
      <p:pic>
        <p:nvPicPr>
          <p:cNvPr id="5" name="Picture 4">
            <a:extLst>
              <a:ext uri="{FF2B5EF4-FFF2-40B4-BE49-F238E27FC236}">
                <a16:creationId xmlns:a16="http://schemas.microsoft.com/office/drawing/2014/main" id="{B4098FB8-2B3E-C9CA-10DC-C8DF41B61670}"/>
              </a:ext>
            </a:extLst>
          </p:cNvPr>
          <p:cNvPicPr>
            <a:picLocks noChangeAspect="1"/>
          </p:cNvPicPr>
          <p:nvPr/>
        </p:nvPicPr>
        <p:blipFill rotWithShape="1">
          <a:blip r:embed="rId3"/>
          <a:srcRect l="5528"/>
          <a:stretch/>
        </p:blipFill>
        <p:spPr>
          <a:xfrm>
            <a:off x="2928549" y="1989034"/>
            <a:ext cx="6334897" cy="4445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pic>
        <p:nvPicPr>
          <p:cNvPr id="3" name="Picture 6" descr="A pile of colorful paper with question marks&#10;&#10;Description automatically generated">
            <a:extLst>
              <a:ext uri="{FF2B5EF4-FFF2-40B4-BE49-F238E27FC236}">
                <a16:creationId xmlns:a16="http://schemas.microsoft.com/office/drawing/2014/main" id="{C2A6436C-C715-8107-2A3C-3DBCB7C111B7}"/>
              </a:ext>
            </a:extLst>
          </p:cNvPr>
          <p:cNvPicPr>
            <a:picLocks noChangeAspect="1"/>
          </p:cNvPicPr>
          <p:nvPr/>
        </p:nvPicPr>
        <p:blipFill>
          <a:blip r:embed="rId3"/>
          <a:stretch>
            <a:fillRect/>
          </a:stretch>
        </p:blipFill>
        <p:spPr>
          <a:xfrm>
            <a:off x="1890322" y="2222410"/>
            <a:ext cx="5724528" cy="3790946"/>
          </a:xfrm>
          <a:prstGeom prst="rect">
            <a:avLst/>
          </a:prstGeom>
          <a:noFill/>
          <a:ln cap="flat">
            <a:noFill/>
          </a:ln>
        </p:spPr>
      </p:pic>
      <p:sp>
        <p:nvSpPr>
          <p:cNvPr id="4" name="TextBox 3">
            <a:extLst>
              <a:ext uri="{FF2B5EF4-FFF2-40B4-BE49-F238E27FC236}">
                <a16:creationId xmlns:a16="http://schemas.microsoft.com/office/drawing/2014/main" id="{B0C55AA4-BB5A-DB43-7354-1B8361E7F9A1}"/>
              </a:ext>
            </a:extLst>
          </p:cNvPr>
          <p:cNvSpPr txBox="1"/>
          <p:nvPr/>
        </p:nvSpPr>
        <p:spPr>
          <a:xfrm>
            <a:off x="1742303" y="1149178"/>
            <a:ext cx="5005337" cy="923330"/>
          </a:xfrm>
          <a:prstGeom prst="rect">
            <a:avLst/>
          </a:prstGeom>
          <a:noFill/>
        </p:spPr>
        <p:txBody>
          <a:bodyPr wrap="square" rtlCol="0">
            <a:spAutoFit/>
          </a:bodyPr>
          <a:lstStyle/>
          <a:p>
            <a:r>
              <a:rPr lang="en-US" sz="5400" b="1" dirty="0">
                <a:solidFill>
                  <a:schemeClr val="tx2">
                    <a:lumMod val="90000"/>
                    <a:lumOff val="10000"/>
                  </a:schemeClr>
                </a:solidFill>
              </a:rPr>
              <a:t>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2C8D-C433-836B-3503-4D804DEB57CC}"/>
              </a:ext>
            </a:extLst>
          </p:cNvPr>
          <p:cNvSpPr txBox="1">
            <a:spLocks noGrp="1"/>
          </p:cNvSpPr>
          <p:nvPr>
            <p:ph type="title"/>
          </p:nvPr>
        </p:nvSpPr>
        <p:spPr>
          <a:xfrm>
            <a:off x="914400" y="1177159"/>
            <a:ext cx="5715000" cy="1538482"/>
          </a:xfrm>
        </p:spPr>
        <p:txBody>
          <a:bodyPr/>
          <a:lstStyle/>
          <a:p>
            <a:pPr lvl="0"/>
            <a:r>
              <a:rPr lang="en-US" dirty="0"/>
              <a:t>Thank you!</a:t>
            </a:r>
          </a:p>
        </p:txBody>
      </p:sp>
      <p:sp>
        <p:nvSpPr>
          <p:cNvPr id="3" name="Subtitle 2">
            <a:extLst>
              <a:ext uri="{FF2B5EF4-FFF2-40B4-BE49-F238E27FC236}">
                <a16:creationId xmlns:a16="http://schemas.microsoft.com/office/drawing/2014/main" id="{C2686C61-CE2E-2D4F-8914-A54AACF40A6A}"/>
              </a:ext>
            </a:extLst>
          </p:cNvPr>
          <p:cNvSpPr txBox="1">
            <a:spLocks noGrp="1"/>
          </p:cNvSpPr>
          <p:nvPr>
            <p:ph type="subTitle" idx="4294967295"/>
          </p:nvPr>
        </p:nvSpPr>
        <p:spPr>
          <a:xfrm>
            <a:off x="914400" y="3109412"/>
            <a:ext cx="5715000" cy="2234638"/>
          </a:xfrm>
        </p:spPr>
        <p:txBody>
          <a:bodyPr tIns="0" bIns="0"/>
          <a:lstStyle/>
          <a:p>
            <a:pPr marL="0" lvl="0" indent="0">
              <a:spcBef>
                <a:spcPts val="575"/>
              </a:spcBef>
              <a:buNone/>
            </a:pPr>
            <a:r>
              <a:rPr lang="en-US" sz="2400" dirty="0"/>
              <a:t>Megan Curran (Transitions): </a:t>
            </a:r>
          </a:p>
          <a:p>
            <a:pPr marL="0" lvl="0" indent="0">
              <a:spcBef>
                <a:spcPts val="575"/>
              </a:spcBef>
              <a:buNone/>
            </a:pPr>
            <a:r>
              <a:rPr lang="en-US" sz="2400" dirty="0"/>
              <a:t>	</a:t>
            </a:r>
            <a:r>
              <a:rPr lang="en-US" sz="2400" dirty="0">
                <a:hlinkClick r:id="rId3"/>
              </a:rPr>
              <a:t>mcurran@help4women.org</a:t>
            </a:r>
            <a:endParaRPr lang="en-US" sz="2400" dirty="0"/>
          </a:p>
          <a:p>
            <a:pPr marL="0" lvl="0" indent="0">
              <a:spcBef>
                <a:spcPts val="575"/>
              </a:spcBef>
              <a:buNone/>
            </a:pPr>
            <a:endParaRPr lang="en-US" sz="2400" dirty="0"/>
          </a:p>
          <a:p>
            <a:pPr marL="0" lvl="0" indent="0">
              <a:spcBef>
                <a:spcPts val="575"/>
              </a:spcBef>
              <a:buNone/>
            </a:pPr>
            <a:r>
              <a:rPr lang="en-US" sz="2400" dirty="0"/>
              <a:t>Laurie Dove (</a:t>
            </a:r>
            <a:r>
              <a:rPr lang="en-US" sz="2400" dirty="0" err="1"/>
              <a:t>Kiemle</a:t>
            </a:r>
            <a:r>
              <a:rPr lang="en-US" sz="2400" dirty="0"/>
              <a:t> </a:t>
            </a:r>
            <a:r>
              <a:rPr lang="en-US" sz="2400" dirty="0" err="1"/>
              <a:t>Hagood</a:t>
            </a:r>
            <a:r>
              <a:rPr lang="en-US" sz="2400" dirty="0"/>
              <a:t>):</a:t>
            </a:r>
          </a:p>
          <a:p>
            <a:pPr marL="0" lvl="0" indent="0">
              <a:spcBef>
                <a:spcPts val="575"/>
              </a:spcBef>
              <a:buNone/>
            </a:pPr>
            <a:r>
              <a:rPr lang="en-US" sz="2400" dirty="0"/>
              <a:t>	</a:t>
            </a:r>
            <a:r>
              <a:rPr lang="en-US" sz="2400" dirty="0" err="1"/>
              <a:t>laurie.dove@kiemlehagood.org</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7695-A8B1-BE12-87B1-6E3456FE0726}"/>
              </a:ext>
            </a:extLst>
          </p:cNvPr>
          <p:cNvSpPr txBox="1">
            <a:spLocks noGrp="1"/>
          </p:cNvSpPr>
          <p:nvPr>
            <p:ph type="title"/>
          </p:nvPr>
        </p:nvSpPr>
        <p:spPr>
          <a:xfrm>
            <a:off x="914400" y="882868"/>
            <a:ext cx="6583680" cy="875443"/>
          </a:xfrm>
        </p:spPr>
        <p:txBody>
          <a:bodyPr/>
          <a:lstStyle/>
          <a:p>
            <a:pPr lvl="0"/>
            <a:r>
              <a:rPr lang="en-US" dirty="0"/>
              <a:t>Agenda:</a:t>
            </a:r>
          </a:p>
        </p:txBody>
      </p:sp>
      <p:sp>
        <p:nvSpPr>
          <p:cNvPr id="3" name="Content Placeholder 2">
            <a:extLst>
              <a:ext uri="{FF2B5EF4-FFF2-40B4-BE49-F238E27FC236}">
                <a16:creationId xmlns:a16="http://schemas.microsoft.com/office/drawing/2014/main" id="{06C76A88-20C2-55BC-9EA0-5303301BAD9F}"/>
              </a:ext>
            </a:extLst>
          </p:cNvPr>
          <p:cNvSpPr txBox="1">
            <a:spLocks noGrp="1"/>
          </p:cNvSpPr>
          <p:nvPr>
            <p:ph type="body" idx="4294967295"/>
          </p:nvPr>
        </p:nvSpPr>
        <p:spPr>
          <a:xfrm>
            <a:off x="2070538" y="2225040"/>
            <a:ext cx="6583680" cy="3207340"/>
          </a:xfrm>
        </p:spPr>
        <p:txBody>
          <a:bodyPr tIns="0" bIns="0">
            <a:normAutofit lnSpcReduction="10000"/>
          </a:bodyPr>
          <a:lstStyle/>
          <a:p>
            <a:pPr marL="0" lvl="0" indent="0">
              <a:lnSpc>
                <a:spcPct val="150000"/>
              </a:lnSpc>
              <a:spcBef>
                <a:spcPts val="0"/>
              </a:spcBef>
              <a:buNone/>
            </a:pPr>
            <a:r>
              <a:rPr lang="en-US" sz="2400" dirty="0"/>
              <a:t>Trauma-Informed Approach</a:t>
            </a:r>
          </a:p>
          <a:p>
            <a:pPr marL="0" indent="0">
              <a:lnSpc>
                <a:spcPct val="150000"/>
              </a:lnSpc>
              <a:spcBef>
                <a:spcPts val="0"/>
              </a:spcBef>
              <a:buNone/>
            </a:pPr>
            <a:r>
              <a:rPr lang="en-US" sz="2400" dirty="0"/>
              <a:t>Power Differentials</a:t>
            </a:r>
          </a:p>
          <a:p>
            <a:pPr marL="0" lvl="0" indent="0">
              <a:lnSpc>
                <a:spcPct val="150000"/>
              </a:lnSpc>
              <a:spcBef>
                <a:spcPts val="0"/>
              </a:spcBef>
              <a:buNone/>
            </a:pPr>
            <a:r>
              <a:rPr lang="en-US" sz="2400" dirty="0"/>
              <a:t>Language Matters!</a:t>
            </a:r>
          </a:p>
          <a:p>
            <a:pPr marL="0" lvl="0" indent="0">
              <a:lnSpc>
                <a:spcPct val="150000"/>
              </a:lnSpc>
              <a:spcBef>
                <a:spcPts val="0"/>
              </a:spcBef>
              <a:buNone/>
            </a:pPr>
            <a:r>
              <a:rPr lang="en-US" sz="2400" dirty="0"/>
              <a:t>Finding a Home &amp; Leasing Up</a:t>
            </a:r>
          </a:p>
          <a:p>
            <a:pPr marL="0" lvl="0" indent="0">
              <a:lnSpc>
                <a:spcPct val="150000"/>
              </a:lnSpc>
              <a:spcBef>
                <a:spcPts val="0"/>
              </a:spcBef>
              <a:buNone/>
            </a:pPr>
            <a:r>
              <a:rPr lang="en-US" sz="2400" dirty="0"/>
              <a:t>Year 1 (Honeymoon Year)</a:t>
            </a:r>
          </a:p>
          <a:p>
            <a:pPr marL="0" lvl="0" indent="0">
              <a:lnSpc>
                <a:spcPct val="150000"/>
              </a:lnSpc>
              <a:spcBef>
                <a:spcPts val="0"/>
              </a:spcBef>
              <a:buNone/>
            </a:pPr>
            <a:r>
              <a:rPr lang="en-US" sz="2400" dirty="0"/>
              <a:t>My Client is Getting Evicted!?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2F50-B201-C20E-B2BD-0EB76023F675}"/>
              </a:ext>
            </a:extLst>
          </p:cNvPr>
          <p:cNvSpPr>
            <a:spLocks noGrp="1"/>
          </p:cNvSpPr>
          <p:nvPr>
            <p:ph type="title"/>
          </p:nvPr>
        </p:nvSpPr>
        <p:spPr>
          <a:xfrm>
            <a:off x="3577721" y="308577"/>
            <a:ext cx="5036557" cy="707277"/>
          </a:xfrm>
        </p:spPr>
        <p:txBody>
          <a:bodyPr/>
          <a:lstStyle/>
          <a:p>
            <a:r>
              <a:rPr lang="en-US" dirty="0"/>
              <a:t>What is trauma?</a:t>
            </a:r>
          </a:p>
        </p:txBody>
      </p:sp>
      <p:sp>
        <p:nvSpPr>
          <p:cNvPr id="3" name="Content Placeholder 2">
            <a:extLst>
              <a:ext uri="{FF2B5EF4-FFF2-40B4-BE49-F238E27FC236}">
                <a16:creationId xmlns:a16="http://schemas.microsoft.com/office/drawing/2014/main" id="{519BB707-B91D-5767-045C-ECCC7EA7D0D6}"/>
              </a:ext>
            </a:extLst>
          </p:cNvPr>
          <p:cNvSpPr>
            <a:spLocks noGrp="1"/>
          </p:cNvSpPr>
          <p:nvPr>
            <p:ph idx="4294967295"/>
          </p:nvPr>
        </p:nvSpPr>
        <p:spPr>
          <a:xfrm>
            <a:off x="195754" y="1114387"/>
            <a:ext cx="11800489" cy="3523235"/>
          </a:xfrm>
        </p:spPr>
        <p:txBody>
          <a:bodyPr>
            <a:normAutofit fontScale="62500" lnSpcReduction="20000"/>
          </a:bodyPr>
          <a:lstStyle/>
          <a:p>
            <a:pPr marL="0" indent="0">
              <a:buNone/>
            </a:pPr>
            <a:r>
              <a:rPr lang="en-US" sz="3200" dirty="0"/>
              <a:t>Trauma results from an event, or series of events, or set of circumstances that is experienced by an individual as physically or emotionally threatening, and that has lasting adverse effects on the individual’s functioning and physical, social, emotional, or spiritual well-being. ~SAMSHA</a:t>
            </a:r>
          </a:p>
          <a:p>
            <a:endParaRPr lang="en-US" dirty="0"/>
          </a:p>
          <a:p>
            <a:pPr marL="690372" lvl="1" indent="-342900">
              <a:buFont typeface="Wingdings" pitchFamily="2" charset="2"/>
              <a:buChar char="Ø"/>
            </a:pPr>
            <a:r>
              <a:rPr lang="en-US" sz="3200" dirty="0"/>
              <a:t>Trauma is an effective survival mechanism that keeps us safe (“Never again will I be hurt this way…”). </a:t>
            </a:r>
          </a:p>
          <a:p>
            <a:pPr marL="1261872" lvl="2" indent="-457200">
              <a:buFont typeface="Wingdings" pitchFamily="2" charset="2"/>
              <a:buChar char="v"/>
            </a:pPr>
            <a:r>
              <a:rPr lang="en-US" sz="2800" dirty="0"/>
              <a:t>Honor that your participant survived! </a:t>
            </a:r>
          </a:p>
          <a:p>
            <a:pPr marL="1261872" lvl="2" indent="-457200">
              <a:buFont typeface="Wingdings" pitchFamily="2" charset="2"/>
              <a:buChar char="v"/>
            </a:pPr>
            <a:r>
              <a:rPr lang="en-US" sz="2800" dirty="0"/>
              <a:t>Recognize how trauma creates barriers to services.</a:t>
            </a:r>
          </a:p>
          <a:p>
            <a:pPr marL="1261872" lvl="2" indent="-457200">
              <a:buFont typeface="Wingdings" pitchFamily="2" charset="2"/>
              <a:buChar char="v"/>
            </a:pPr>
            <a:r>
              <a:rPr lang="en-US" sz="2800" dirty="0"/>
              <a:t>Trauma doesn’t mix well with language. Notice when a participant’s behaviors might indicate trauma response.</a:t>
            </a:r>
          </a:p>
          <a:p>
            <a:pPr marL="690372" lvl="1" indent="-342900">
              <a:buFont typeface="Wingdings" pitchFamily="2" charset="2"/>
              <a:buChar char="Ø"/>
            </a:pPr>
            <a:endParaRPr lang="en-US" sz="3200" dirty="0"/>
          </a:p>
          <a:p>
            <a:pPr marL="690372" lvl="1" indent="-342900">
              <a:buFont typeface="Wingdings" pitchFamily="2" charset="2"/>
              <a:buChar char="Ø"/>
            </a:pPr>
            <a:r>
              <a:rPr lang="en-US" sz="3200" dirty="0"/>
              <a:t>Research shows that as little as one traumatic incident can change a person’s genes in a way that it’s passed down through at least three generations through </a:t>
            </a:r>
            <a:r>
              <a:rPr lang="en-US" sz="3200" b="1" dirty="0"/>
              <a:t>epigenetic inheritance </a:t>
            </a:r>
            <a:r>
              <a:rPr lang="en-US" sz="3200" i="1" dirty="0"/>
              <a:t>(Dr. Oded </a:t>
            </a:r>
            <a:r>
              <a:rPr lang="en-US" sz="3200" i="1" dirty="0" err="1"/>
              <a:t>Rechavi</a:t>
            </a:r>
            <a:r>
              <a:rPr lang="en-US" sz="3200" i="1" dirty="0"/>
              <a:t>, Tel Aviv University).</a:t>
            </a:r>
            <a:endParaRPr lang="en-US" sz="3200" dirty="0"/>
          </a:p>
          <a:p>
            <a:pPr marL="690372" lvl="1" indent="-342900">
              <a:buFont typeface="Wingdings" pitchFamily="2" charset="2"/>
              <a:buChar char="Ø"/>
            </a:pPr>
            <a:endParaRPr lang="en-US" dirty="0"/>
          </a:p>
        </p:txBody>
      </p:sp>
      <p:pic>
        <p:nvPicPr>
          <p:cNvPr id="4" name="Picture 3">
            <a:extLst>
              <a:ext uri="{FF2B5EF4-FFF2-40B4-BE49-F238E27FC236}">
                <a16:creationId xmlns:a16="http://schemas.microsoft.com/office/drawing/2014/main" id="{9BC391C3-3C8D-6E0F-DA65-B53010939284}"/>
              </a:ext>
            </a:extLst>
          </p:cNvPr>
          <p:cNvPicPr>
            <a:picLocks noChangeAspect="1"/>
          </p:cNvPicPr>
          <p:nvPr/>
        </p:nvPicPr>
        <p:blipFill>
          <a:blip r:embed="rId3"/>
          <a:stretch>
            <a:fillRect/>
          </a:stretch>
        </p:blipFill>
        <p:spPr>
          <a:xfrm>
            <a:off x="195754" y="4637622"/>
            <a:ext cx="7188728" cy="2211978"/>
          </a:xfrm>
          <a:prstGeom prst="rect">
            <a:avLst/>
          </a:prstGeom>
        </p:spPr>
      </p:pic>
    </p:spTree>
    <p:extLst>
      <p:ext uri="{BB962C8B-B14F-4D97-AF65-F5344CB8AC3E}">
        <p14:creationId xmlns:p14="http://schemas.microsoft.com/office/powerpoint/2010/main" val="260445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CF392769-C9C5-913C-399B-F7BAF538F41C}"/>
              </a:ext>
            </a:extLst>
          </p:cNvPr>
          <p:cNvSpPr txBox="1"/>
          <p:nvPr/>
        </p:nvSpPr>
        <p:spPr>
          <a:xfrm>
            <a:off x="329903" y="295856"/>
            <a:ext cx="9497269" cy="64633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all" spc="0" baseline="0" dirty="0">
                <a:solidFill>
                  <a:srgbClr val="1F2C8F"/>
                </a:solidFill>
                <a:uFillTx/>
                <a:latin typeface="Arial Black"/>
              </a:rPr>
              <a:t>What is Trauma-informed care?</a:t>
            </a:r>
          </a:p>
        </p:txBody>
      </p:sp>
      <p:pic>
        <p:nvPicPr>
          <p:cNvPr id="3" name="Picture 7" descr="A head with different words on it&#10;&#10;Description automatically generated with medium confidence">
            <a:extLst>
              <a:ext uri="{FF2B5EF4-FFF2-40B4-BE49-F238E27FC236}">
                <a16:creationId xmlns:a16="http://schemas.microsoft.com/office/drawing/2014/main" id="{A94059BB-7F8C-F1FB-B5AD-A6C20CFD3201}"/>
              </a:ext>
            </a:extLst>
          </p:cNvPr>
          <p:cNvPicPr>
            <a:picLocks noChangeAspect="1"/>
          </p:cNvPicPr>
          <p:nvPr/>
        </p:nvPicPr>
        <p:blipFill>
          <a:blip r:embed="rId3"/>
          <a:stretch>
            <a:fillRect/>
          </a:stretch>
        </p:blipFill>
        <p:spPr>
          <a:xfrm>
            <a:off x="8625602" y="4426494"/>
            <a:ext cx="3398413" cy="2293306"/>
          </a:xfrm>
          <a:prstGeom prst="rect">
            <a:avLst/>
          </a:prstGeom>
          <a:noFill/>
          <a:ln cap="flat">
            <a:noFill/>
          </a:ln>
        </p:spPr>
      </p:pic>
      <p:sp>
        <p:nvSpPr>
          <p:cNvPr id="4" name="TextBox 8">
            <a:extLst>
              <a:ext uri="{FF2B5EF4-FFF2-40B4-BE49-F238E27FC236}">
                <a16:creationId xmlns:a16="http://schemas.microsoft.com/office/drawing/2014/main" id="{95FFCB38-8613-63C3-0265-A126FDBF1DD2}"/>
              </a:ext>
            </a:extLst>
          </p:cNvPr>
          <p:cNvSpPr txBox="1"/>
          <p:nvPr/>
        </p:nvSpPr>
        <p:spPr>
          <a:xfrm>
            <a:off x="456026" y="942187"/>
            <a:ext cx="9497269" cy="627864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Constantia" pitchFamily="18"/>
              </a:rPr>
              <a:t>Trauma-informed care (TIC) is a strengths-based approach that is grounded in </a:t>
            </a:r>
            <a:r>
              <a:rPr lang="en-US" sz="2400" b="1" dirty="0">
                <a:solidFill>
                  <a:srgbClr val="000000"/>
                </a:solidFill>
                <a:latin typeface="Constantia" pitchFamily="18"/>
              </a:rPr>
              <a:t>the</a:t>
            </a:r>
            <a:r>
              <a:rPr lang="en-US" sz="2400" b="1" i="0" u="none" strike="noStrike" kern="1200" cap="none" spc="0" baseline="0" dirty="0">
                <a:solidFill>
                  <a:srgbClr val="000000"/>
                </a:solidFill>
                <a:uFillTx/>
                <a:latin typeface="Constantia" pitchFamily="18"/>
              </a:rPr>
              <a:t> understanding of (and responsiveness to) the impact of trauma </a:t>
            </a:r>
            <a:r>
              <a:rPr lang="en-US" sz="2400" b="1" dirty="0">
                <a:solidFill>
                  <a:srgbClr val="000000"/>
                </a:solidFill>
                <a:latin typeface="Constantia" pitchFamily="18"/>
              </a:rPr>
              <a:t>within the context of service delivery.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dirty="0">
              <a:solidFill>
                <a:srgbClr val="000000"/>
              </a:solidFill>
              <a:latin typeface="Constantia" pitchFamily="18"/>
            </a:endParaRPr>
          </a:p>
          <a:p>
            <a:pPr marL="342900" marR="0" lvl="0" indent="-34290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r>
              <a:rPr lang="en-US" sz="2100" b="0" i="0" u="none" strike="noStrike" kern="1200" cap="none" spc="0" baseline="0" dirty="0">
                <a:solidFill>
                  <a:srgbClr val="000000"/>
                </a:solidFill>
                <a:uFillTx/>
                <a:latin typeface="Constantia" pitchFamily="18"/>
              </a:rPr>
              <a:t>Emphasizes physical, psychological, and emotional safety for both providers and survivors</a:t>
            </a:r>
            <a:r>
              <a:rPr lang="en-US" sz="2100" dirty="0">
                <a:solidFill>
                  <a:srgbClr val="000000"/>
                </a:solidFill>
                <a:latin typeface="Constantia" pitchFamily="18"/>
              </a:rPr>
              <a:t>. </a:t>
            </a:r>
          </a:p>
          <a:p>
            <a:pPr marL="342900" marR="0" lvl="0" indent="-34290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endParaRPr lang="en-US" sz="2100" dirty="0">
              <a:solidFill>
                <a:srgbClr val="000000"/>
              </a:solidFill>
              <a:latin typeface="Constantia" pitchFamily="18"/>
            </a:endParaRPr>
          </a:p>
          <a:p>
            <a:pPr marL="342900" marR="0" lvl="0" indent="-34290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r>
              <a:rPr lang="en-US" sz="2100" b="0" i="0" u="none" strike="noStrike" kern="1200" cap="none" spc="0" baseline="0" dirty="0">
                <a:solidFill>
                  <a:srgbClr val="000000"/>
                </a:solidFill>
                <a:uFillTx/>
                <a:latin typeface="Constantia" pitchFamily="18"/>
              </a:rPr>
              <a:t>Creates opportunities for survivors to rebuild a sense of control, autonomy, and empowerment.  </a:t>
            </a:r>
          </a:p>
          <a:p>
            <a:pPr marL="342900" marR="0" lvl="0" indent="-34290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endParaRPr lang="en-US" sz="2100" b="0" i="0" u="none" strike="noStrike" kern="1200" cap="none" spc="0" baseline="0" dirty="0">
              <a:solidFill>
                <a:srgbClr val="000000"/>
              </a:solidFill>
              <a:uFillTx/>
              <a:latin typeface="Constantia" pitchFamily="18"/>
            </a:endParaRPr>
          </a:p>
          <a:p>
            <a:pPr marL="342900" marR="0" lvl="0" indent="-34290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r>
              <a:rPr lang="en-US" sz="2100" dirty="0">
                <a:solidFill>
                  <a:srgbClr val="000000"/>
                </a:solidFill>
                <a:latin typeface="Constantia" pitchFamily="18"/>
              </a:rPr>
              <a:t>Anticipates </a:t>
            </a:r>
            <a:r>
              <a:rPr lang="en-US" sz="2100" b="0" i="0" u="none" strike="noStrike" kern="1200" cap="none" spc="0" baseline="0" dirty="0">
                <a:solidFill>
                  <a:srgbClr val="000000"/>
                </a:solidFill>
                <a:uFillTx/>
                <a:latin typeface="Constantia" pitchFamily="18"/>
              </a:rPr>
              <a:t>and attempts to avoid institutional and individual practices that are likely to retraumatize individuals who already have histories of trauma</a:t>
            </a:r>
            <a:r>
              <a:rPr lang="en-US" sz="2100" dirty="0">
                <a:solidFill>
                  <a:srgbClr val="000000"/>
                </a:solidFill>
                <a:latin typeface="Constantia" pitchFamily="18"/>
              </a:rPr>
              <a:t>. </a:t>
            </a:r>
            <a:r>
              <a:rPr lang="en-US" sz="2100" i="1" dirty="0">
                <a:solidFill>
                  <a:srgbClr val="000000"/>
                </a:solidFill>
                <a:latin typeface="Constantia" pitchFamily="18"/>
              </a:rPr>
              <a:t>(Systemic trauma = that’s us!)</a:t>
            </a:r>
          </a:p>
          <a:p>
            <a:pPr marL="342900" marR="0" lvl="0" indent="-34290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endParaRPr lang="en-US" sz="2100" dirty="0">
              <a:solidFill>
                <a:srgbClr val="000000"/>
              </a:solidFill>
              <a:latin typeface="Constantia" pitchFamily="18"/>
            </a:endParaRPr>
          </a:p>
          <a:p>
            <a:pPr marL="342900" marR="0" lvl="0" indent="-342900" algn="l" defTabSz="457200" rtl="0" fontAlgn="auto" hangingPunct="1">
              <a:lnSpc>
                <a:spcPct val="100000"/>
              </a:lnSpc>
              <a:spcBef>
                <a:spcPts val="0"/>
              </a:spcBef>
              <a:spcAft>
                <a:spcPts val="0"/>
              </a:spcAft>
              <a:buFont typeface="Wingdings" pitchFamily="2" charset="2"/>
              <a:buChar char="Ø"/>
              <a:tabLst/>
              <a:defRPr sz="1800" b="0" i="0" u="none" strike="noStrike" kern="0" cap="none" spc="0" baseline="0">
                <a:solidFill>
                  <a:srgbClr val="000000"/>
                </a:solidFill>
                <a:uFillTx/>
              </a:defRPr>
            </a:pPr>
            <a:r>
              <a:rPr lang="en-US" sz="2100" dirty="0">
                <a:solidFill>
                  <a:srgbClr val="000000"/>
                </a:solidFill>
                <a:latin typeface="Constantia" pitchFamily="18"/>
              </a:rPr>
              <a:t>U</a:t>
            </a:r>
            <a:r>
              <a:rPr lang="en-US" sz="2100" b="0" i="0" u="none" strike="noStrike" kern="1200" cap="none" spc="0" baseline="0" dirty="0">
                <a:solidFill>
                  <a:srgbClr val="000000"/>
                </a:solidFill>
                <a:uFillTx/>
                <a:latin typeface="Constantia" pitchFamily="18"/>
              </a:rPr>
              <a:t>pholds the importance of participation in the creation, delivery, and evaluation of services.​</a:t>
            </a:r>
            <a:endParaRPr lang="en-US" sz="2100" b="0" i="0" u="none" strike="noStrike" kern="1200" cap="none" spc="0" baseline="0" dirty="0">
              <a:solidFill>
                <a:srgbClr val="000000"/>
              </a:solidFill>
              <a:uFillTx/>
              <a:latin typeface="Segoe UI"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onstantia" pitchFamily="18"/>
              </a:rPr>
              <a:t>​</a:t>
            </a:r>
            <a:endParaRPr lang="en-US" sz="1800" b="0" i="0" u="none" strike="noStrike" kern="1200" cap="none" spc="0" baseline="0" dirty="0">
              <a:solidFill>
                <a:srgbClr val="000000"/>
              </a:solidFill>
              <a:uFillTx/>
              <a:latin typeface="Segoe UI"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onstantia" pitchFamily="18"/>
              </a:rPr>
              <a:t>Source: SAMHSA</a:t>
            </a:r>
            <a:endParaRPr lang="en-US" sz="1800" b="0" i="0" u="none" strike="noStrike" kern="1200" cap="none" spc="0" baseline="0" dirty="0">
              <a:solidFill>
                <a:srgbClr val="000000"/>
              </a:solidFill>
              <a:uFillTx/>
              <a:latin typeface="Segoe UI"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Sabon Next 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5B23-BF82-C568-7258-6A4830D128BA}"/>
              </a:ext>
            </a:extLst>
          </p:cNvPr>
          <p:cNvSpPr txBox="1">
            <a:spLocks noGrp="1"/>
          </p:cNvSpPr>
          <p:nvPr>
            <p:ph type="title"/>
          </p:nvPr>
        </p:nvSpPr>
        <p:spPr>
          <a:xfrm>
            <a:off x="99848" y="123224"/>
            <a:ext cx="11992305" cy="704481"/>
          </a:xfrm>
        </p:spPr>
        <p:txBody>
          <a:bodyPr/>
          <a:lstStyle/>
          <a:p>
            <a:pPr lvl="0"/>
            <a:r>
              <a:rPr lang="en-US" dirty="0"/>
              <a:t>implement a trauma-informed approach </a:t>
            </a:r>
          </a:p>
        </p:txBody>
      </p:sp>
      <p:sp>
        <p:nvSpPr>
          <p:cNvPr id="4" name="TextBox 3">
            <a:extLst>
              <a:ext uri="{FF2B5EF4-FFF2-40B4-BE49-F238E27FC236}">
                <a16:creationId xmlns:a16="http://schemas.microsoft.com/office/drawing/2014/main" id="{D0FE977D-2CFA-49DD-789F-5E775AAD2DA6}"/>
              </a:ext>
            </a:extLst>
          </p:cNvPr>
          <p:cNvSpPr txBox="1"/>
          <p:nvPr/>
        </p:nvSpPr>
        <p:spPr>
          <a:xfrm>
            <a:off x="99848" y="827704"/>
            <a:ext cx="9359462" cy="6063198"/>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Sabon Next LT"/>
              </a:rPr>
              <a:t>Safety first! Participants need to feel physically and psychologically safe.</a:t>
            </a: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dirty="0">
                <a:solidFill>
                  <a:srgbClr val="000000"/>
                </a:solidFill>
                <a:latin typeface="Sabon Next LT"/>
              </a:rPr>
              <a:t>What does your environment look like? (Lighting, space, exits, art, signs/gestures of welcome.)</a:t>
            </a: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b="0" i="0" u="none" strike="noStrike" kern="1200" cap="none" spc="0" baseline="0" dirty="0">
                <a:solidFill>
                  <a:srgbClr val="000000"/>
                </a:solidFill>
                <a:uFillTx/>
                <a:latin typeface="Sabon Next LT"/>
              </a:rPr>
              <a:t>Patience pays off.</a:t>
            </a: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dirty="0">
                <a:solidFill>
                  <a:srgbClr val="000000"/>
                </a:solidFill>
                <a:latin typeface="Sabon Next LT"/>
              </a:rPr>
              <a:t>Understand that the housing process itself = traumatic.</a:t>
            </a:r>
            <a:endParaRPr lang="en-US" b="0" i="0" u="none" strike="noStrike" kern="1200" cap="none" spc="0" baseline="0" dirty="0">
              <a:solidFill>
                <a:srgbClr val="000000"/>
              </a:solidFill>
              <a:uFillTx/>
              <a:latin typeface="Sabon Next LT"/>
            </a:endParaRPr>
          </a:p>
          <a:p>
            <a:pPr marR="0" lvl="0" algn="l"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Sabon Next LT"/>
            </a:endParaRPr>
          </a:p>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Sabon Next LT"/>
              </a:rPr>
              <a:t>Transparency builds trust!</a:t>
            </a: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dirty="0">
                <a:solidFill>
                  <a:srgbClr val="000000"/>
                </a:solidFill>
                <a:latin typeface="Sabon Next LT"/>
              </a:rPr>
              <a:t>I</a:t>
            </a:r>
            <a:r>
              <a:rPr lang="en-US" b="0" i="0" u="none" strike="noStrike" kern="1200" cap="none" spc="0" baseline="0" dirty="0">
                <a:solidFill>
                  <a:srgbClr val="000000"/>
                </a:solidFill>
                <a:uFillTx/>
                <a:latin typeface="Sabon Next LT"/>
              </a:rPr>
              <a:t>nteractions with participants are authentic,  collaborative, and clear.</a:t>
            </a:r>
          </a:p>
          <a:p>
            <a:pPr lvl="1" defTabSz="457200">
              <a:buSzPct val="100000"/>
              <a:defRPr sz="1800" b="0" i="0" u="none" strike="noStrike" kern="0" cap="none" spc="0" baseline="0">
                <a:solidFill>
                  <a:srgbClr val="000000"/>
                </a:solidFill>
                <a:uFillTx/>
              </a:defRPr>
            </a:pPr>
            <a:endParaRPr lang="en-US" b="0" i="0" u="none" strike="noStrike" kern="1200" cap="none" spc="0" baseline="0" dirty="0">
              <a:solidFill>
                <a:srgbClr val="000000"/>
              </a:solidFill>
              <a:uFillTx/>
              <a:latin typeface="Sabon Next LT"/>
            </a:endParaRPr>
          </a:p>
          <a:p>
            <a:pPr marL="285750" indent="-285750" defTabSz="457200">
              <a:buSzPct val="100000"/>
              <a:buFont typeface="Wingdings" pitchFamily="2" charset="2"/>
              <a:buChar char="Ø"/>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Sabon Next LT"/>
              </a:rPr>
              <a:t>Empowerment &amp; choice!</a:t>
            </a: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Sabon Next LT"/>
              </a:rPr>
              <a:t>Allow </a:t>
            </a:r>
            <a:r>
              <a:rPr lang="en-US" dirty="0">
                <a:solidFill>
                  <a:srgbClr val="000000"/>
                </a:solidFill>
                <a:latin typeface="Sabon Next LT"/>
              </a:rPr>
              <a:t>participa</a:t>
            </a:r>
            <a:r>
              <a:rPr lang="en-US" sz="1800" b="0" i="0" u="none" strike="noStrike" kern="1200" cap="none" spc="0" baseline="0" dirty="0">
                <a:solidFill>
                  <a:srgbClr val="000000"/>
                </a:solidFill>
                <a:uFillTx/>
                <a:latin typeface="Sabon Next LT"/>
              </a:rPr>
              <a:t>nts to lead the decisions in their housing journey. They have the right to deny a unit that is found. </a:t>
            </a:r>
          </a:p>
          <a:p>
            <a:pPr lvl="1" defTabSz="457200">
              <a:buSzPct val="100000"/>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Sabon Next LT"/>
            </a:endParaRPr>
          </a:p>
          <a:p>
            <a:pPr marL="285750" indent="-285750" defTabSz="457200">
              <a:buSzPct val="100000"/>
              <a:buFont typeface="Wingdings" pitchFamily="2" charset="2"/>
              <a:buChar char="Ø"/>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Sabon Next LT"/>
              </a:rPr>
              <a:t>Collaboration and mutuality!</a:t>
            </a: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dirty="0">
                <a:solidFill>
                  <a:srgbClr val="000000"/>
                </a:solidFill>
                <a:latin typeface="Sabon Next LT"/>
              </a:rPr>
              <a:t>D</a:t>
            </a:r>
            <a:r>
              <a:rPr lang="en-US" b="0" i="0" u="none" strike="noStrike" kern="1200" cap="none" spc="0" baseline="0" dirty="0">
                <a:solidFill>
                  <a:srgbClr val="000000"/>
                </a:solidFill>
                <a:uFillTx/>
                <a:latin typeface="Sabon Next LT"/>
              </a:rPr>
              <a:t>o not keep secrets. Have hard conversations. Share the good &amp; bad with your participant. This builds healing </a:t>
            </a:r>
            <a:r>
              <a:rPr lang="en-US" dirty="0">
                <a:solidFill>
                  <a:srgbClr val="000000"/>
                </a:solidFill>
                <a:latin typeface="Sabon Next LT"/>
              </a:rPr>
              <a:t>&amp;</a:t>
            </a:r>
            <a:r>
              <a:rPr lang="en-US" b="0" i="0" u="none" strike="noStrike" kern="1200" cap="none" spc="0" baseline="0" dirty="0">
                <a:solidFill>
                  <a:srgbClr val="000000"/>
                </a:solidFill>
                <a:uFillTx/>
                <a:latin typeface="Sabon Next LT"/>
              </a:rPr>
              <a:t> trust, and it helps balance the power differential.</a:t>
            </a:r>
            <a:endParaRPr lang="en-US" dirty="0">
              <a:solidFill>
                <a:srgbClr val="000000"/>
              </a:solidFill>
              <a:latin typeface="Sabon Next LT"/>
            </a:endParaRPr>
          </a:p>
          <a:p>
            <a:pPr marL="742950" lvl="1" indent="-285750" defTabSz="457200">
              <a:buSzPct val="100000"/>
              <a:buFont typeface="Wingdings" pitchFamily="2" charset="2"/>
              <a:buChar char="v"/>
              <a:defRPr sz="1800" b="0" i="0" u="none" strike="noStrike" kern="0" cap="none" spc="0" baseline="0">
                <a:solidFill>
                  <a:srgbClr val="000000"/>
                </a:solidFill>
                <a:uFillTx/>
              </a:defRPr>
            </a:pPr>
            <a:endParaRPr lang="en-US" b="0" i="0" u="none" strike="noStrike" kern="1200" cap="none" spc="0" baseline="0" dirty="0">
              <a:solidFill>
                <a:srgbClr val="000000"/>
              </a:solidFill>
              <a:uFillTx/>
              <a:latin typeface="Sabon Next LT"/>
            </a:endParaRPr>
          </a:p>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Sabon Next LT"/>
              </a:rPr>
              <a:t>Cultural, historic, and gender considerations!</a:t>
            </a:r>
          </a:p>
          <a:p>
            <a:pPr marL="742950" lvl="1" indent="-285750" defTabSz="457200">
              <a:buSzPct val="100000"/>
              <a:buFont typeface="Wingdings" pitchFamily="2" charset="2"/>
              <a:buChar char="v"/>
              <a:defRPr sz="1800" b="0" i="0" u="none" strike="noStrike" kern="0" cap="none" spc="0" baseline="0">
                <a:solidFill>
                  <a:srgbClr val="000000"/>
                </a:solidFill>
                <a:uFillTx/>
              </a:defRPr>
            </a:pPr>
            <a:r>
              <a:rPr lang="en-US" dirty="0">
                <a:solidFill>
                  <a:srgbClr val="000000"/>
                </a:solidFill>
                <a:latin typeface="Sabon Next LT"/>
              </a:rPr>
              <a:t>H</a:t>
            </a:r>
            <a:r>
              <a:rPr lang="en-US" b="0" i="0" u="none" strike="noStrike" kern="1200" cap="none" spc="0" baseline="0" dirty="0">
                <a:solidFill>
                  <a:srgbClr val="000000"/>
                </a:solidFill>
                <a:uFillTx/>
                <a:latin typeface="Sabon Next LT"/>
              </a:rPr>
              <a:t>onor the experiences of historically disadvantaged people. Does your program actively work to remediate </a:t>
            </a:r>
            <a:r>
              <a:rPr lang="en-US" dirty="0">
                <a:solidFill>
                  <a:srgbClr val="000000"/>
                </a:solidFill>
                <a:latin typeface="Sabon Next LT"/>
              </a:rPr>
              <a:t>its</a:t>
            </a:r>
            <a:r>
              <a:rPr lang="en-US" b="0" i="0" u="none" strike="noStrike" kern="1200" cap="none" spc="0" baseline="0" dirty="0">
                <a:solidFill>
                  <a:srgbClr val="000000"/>
                </a:solidFill>
                <a:uFillTx/>
                <a:latin typeface="Sabon Next LT"/>
              </a:rPr>
              <a:t> own biases at the policy, programmatic, and individual level? </a:t>
            </a:r>
            <a:r>
              <a:rPr lang="en-US" dirty="0">
                <a:solidFill>
                  <a:srgbClr val="000000"/>
                </a:solidFill>
                <a:latin typeface="Sabon Next LT"/>
              </a:rPr>
              <a:t>Have you discussed cultural, historic, and gender considerations with your participant? </a:t>
            </a:r>
            <a:endParaRPr lang="en-US" b="0" i="0" u="none" strike="noStrike" kern="1200" cap="none" spc="0" baseline="0" dirty="0">
              <a:solidFill>
                <a:srgbClr val="000000"/>
              </a:solidFill>
              <a:uFillTx/>
              <a:latin typeface="Sabon Next 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EDB0-040D-18B1-E105-595F4101D6D4}"/>
              </a:ext>
            </a:extLst>
          </p:cNvPr>
          <p:cNvSpPr txBox="1">
            <a:spLocks noGrp="1"/>
          </p:cNvSpPr>
          <p:nvPr>
            <p:ph type="title"/>
          </p:nvPr>
        </p:nvSpPr>
        <p:spPr>
          <a:xfrm>
            <a:off x="2376103" y="0"/>
            <a:ext cx="5276846" cy="1222388"/>
          </a:xfrm>
        </p:spPr>
        <p:txBody>
          <a:bodyPr anchorCtr="1"/>
          <a:lstStyle/>
          <a:p>
            <a:pPr lvl="0" algn="ctr"/>
            <a:r>
              <a:rPr lang="en-US" dirty="0"/>
              <a:t>Power differentials </a:t>
            </a:r>
          </a:p>
        </p:txBody>
      </p:sp>
      <p:pic>
        <p:nvPicPr>
          <p:cNvPr id="4" name="Picture 2">
            <a:extLst>
              <a:ext uri="{FF2B5EF4-FFF2-40B4-BE49-F238E27FC236}">
                <a16:creationId xmlns:a16="http://schemas.microsoft.com/office/drawing/2014/main" id="{05F2966E-F8BA-DDE4-1CA1-FE485DDB0495}"/>
              </a:ext>
            </a:extLst>
          </p:cNvPr>
          <p:cNvPicPr>
            <a:picLocks noGrp="1" noChangeAspect="1"/>
          </p:cNvPicPr>
          <p:nvPr>
            <p:ph type="pic" idx="4294967295"/>
          </p:nvPr>
        </p:nvPicPr>
        <p:blipFill>
          <a:blip r:embed="rId3"/>
          <a:srcRect/>
          <a:stretch>
            <a:fillRect/>
          </a:stretch>
        </p:blipFill>
        <p:spPr>
          <a:xfrm>
            <a:off x="1878227" y="1420833"/>
            <a:ext cx="6272598" cy="5121027"/>
          </a:xfrm>
        </p:spPr>
      </p:pic>
      <p:sp>
        <p:nvSpPr>
          <p:cNvPr id="3" name="TextBox 2">
            <a:extLst>
              <a:ext uri="{FF2B5EF4-FFF2-40B4-BE49-F238E27FC236}">
                <a16:creationId xmlns:a16="http://schemas.microsoft.com/office/drawing/2014/main" id="{011FB584-691E-C6B4-8C86-1148D15CE582}"/>
              </a:ext>
            </a:extLst>
          </p:cNvPr>
          <p:cNvSpPr txBox="1"/>
          <p:nvPr/>
        </p:nvSpPr>
        <p:spPr>
          <a:xfrm>
            <a:off x="8891752" y="611194"/>
            <a:ext cx="3300248" cy="6740307"/>
          </a:xfrm>
          <a:prstGeom prst="rect">
            <a:avLst/>
          </a:prstGeom>
          <a:noFill/>
        </p:spPr>
        <p:txBody>
          <a:bodyPr wrap="square" rtlCol="0">
            <a:spAutoFit/>
          </a:bodyPr>
          <a:lstStyle/>
          <a:p>
            <a:pPr marL="285750" indent="-285750">
              <a:buFont typeface="Wingdings" pitchFamily="2" charset="2"/>
              <a:buChar char="Ø"/>
            </a:pPr>
            <a:r>
              <a:rPr lang="en-US" b="1" dirty="0"/>
              <a:t>Role difference between two people that results in vulnerability on the part of the less empowered.</a:t>
            </a:r>
          </a:p>
          <a:p>
            <a:pPr marL="742950" lvl="1" indent="-285750">
              <a:buFont typeface="Wingdings" pitchFamily="2" charset="2"/>
              <a:buChar char="v"/>
            </a:pPr>
            <a:r>
              <a:rPr lang="en-US" b="1" dirty="0"/>
              <a:t>Position/Title</a:t>
            </a:r>
          </a:p>
          <a:p>
            <a:pPr marL="742950" lvl="1" indent="-285750">
              <a:buFont typeface="Wingdings" pitchFamily="2" charset="2"/>
              <a:buChar char="v"/>
            </a:pPr>
            <a:r>
              <a:rPr lang="en-US" b="1" dirty="0"/>
              <a:t>Knowledge</a:t>
            </a:r>
          </a:p>
          <a:p>
            <a:pPr marL="742950" lvl="1" indent="-285750">
              <a:buFont typeface="Wingdings" pitchFamily="2" charset="2"/>
              <a:buChar char="v"/>
            </a:pPr>
            <a:r>
              <a:rPr lang="en-US" b="1" dirty="0"/>
              <a:t>Perceived Wealth</a:t>
            </a:r>
          </a:p>
          <a:p>
            <a:pPr marL="742950" lvl="1" indent="-285750">
              <a:buFont typeface="Wingdings" pitchFamily="2" charset="2"/>
              <a:buChar char="v"/>
            </a:pPr>
            <a:r>
              <a:rPr lang="en-US" b="1" dirty="0"/>
              <a:t>Resources</a:t>
            </a:r>
          </a:p>
          <a:p>
            <a:pPr marL="742950" lvl="1" indent="-285750">
              <a:buFont typeface="Wingdings" pitchFamily="2" charset="2"/>
              <a:buChar char="v"/>
            </a:pPr>
            <a:r>
              <a:rPr lang="en-US" b="1" dirty="0"/>
              <a:t>Perceived Status</a:t>
            </a:r>
          </a:p>
          <a:p>
            <a:pPr marL="742950" lvl="1" indent="-285750">
              <a:buFont typeface="Wingdings" pitchFamily="2" charset="2"/>
              <a:buChar char="v"/>
            </a:pPr>
            <a:r>
              <a:rPr lang="en-US" b="1" dirty="0"/>
              <a:t>Language</a:t>
            </a:r>
          </a:p>
          <a:p>
            <a:pPr marL="742950" lvl="1" indent="-285750">
              <a:buFont typeface="Wingdings" pitchFamily="2" charset="2"/>
              <a:buChar char="v"/>
            </a:pPr>
            <a:r>
              <a:rPr lang="en-US" b="1" dirty="0"/>
              <a:t>Gender</a:t>
            </a:r>
          </a:p>
          <a:p>
            <a:pPr marL="742950" lvl="1" indent="-285750">
              <a:buFont typeface="Wingdings" pitchFamily="2" charset="2"/>
              <a:buChar char="v"/>
            </a:pPr>
            <a:r>
              <a:rPr lang="en-US" b="1" dirty="0"/>
              <a:t>Race/Ethnicity</a:t>
            </a:r>
          </a:p>
          <a:p>
            <a:pPr marL="742950" lvl="1" indent="-285750">
              <a:buFont typeface="Wingdings" pitchFamily="2" charset="2"/>
              <a:buChar char="v"/>
            </a:pPr>
            <a:endParaRPr lang="en-US" b="1" dirty="0"/>
          </a:p>
          <a:p>
            <a:pPr marL="285750" indent="-285750">
              <a:buFont typeface="Wingdings" pitchFamily="2" charset="2"/>
              <a:buChar char="Ø"/>
            </a:pPr>
            <a:r>
              <a:rPr lang="en-US" b="1" dirty="0"/>
              <a:t>Inherently built into case management</a:t>
            </a:r>
          </a:p>
          <a:p>
            <a:pPr marL="285750" indent="-285750">
              <a:buFont typeface="Wingdings" pitchFamily="2" charset="2"/>
              <a:buChar char="Ø"/>
            </a:pPr>
            <a:endParaRPr lang="en-US" b="1" dirty="0"/>
          </a:p>
          <a:p>
            <a:pPr marL="285750" indent="-285750">
              <a:buFont typeface="Wingdings" pitchFamily="2" charset="2"/>
              <a:buChar char="Ø"/>
            </a:pPr>
            <a:r>
              <a:rPr lang="en-US" b="1" dirty="0"/>
              <a:t>Erodes trust if not addressed</a:t>
            </a:r>
          </a:p>
          <a:p>
            <a:pPr marL="285750" indent="-285750">
              <a:buFont typeface="Wingdings" pitchFamily="2" charset="2"/>
              <a:buChar char="Ø"/>
            </a:pPr>
            <a:endParaRPr lang="en-US" b="1" dirty="0"/>
          </a:p>
          <a:p>
            <a:pPr marL="285750" indent="-285750">
              <a:buFont typeface="Wingdings" pitchFamily="2" charset="2"/>
              <a:buChar char="Ø"/>
            </a:pPr>
            <a:r>
              <a:rPr lang="en-US" b="1" dirty="0"/>
              <a:t>Build on soft skills (trust)</a:t>
            </a:r>
          </a:p>
          <a:p>
            <a:pPr marL="285750" indent="-285750">
              <a:buFont typeface="Wingdings" pitchFamily="2" charset="2"/>
              <a:buChar char="Ø"/>
            </a:pPr>
            <a:r>
              <a:rPr lang="en-US" b="1" dirty="0"/>
              <a:t>MI &amp; curiosity approach</a:t>
            </a:r>
          </a:p>
          <a:p>
            <a:pPr marL="285750" indent="-285750">
              <a:buFont typeface="Wingdings" pitchFamily="2" charset="2"/>
              <a:buChar char="Ø"/>
            </a:pPr>
            <a:r>
              <a:rPr lang="en-US" b="1" dirty="0"/>
              <a:t>Establish ground rules</a:t>
            </a:r>
          </a:p>
          <a:p>
            <a:pPr marL="285750" indent="-285750">
              <a:buFont typeface="Wingdings" pitchFamily="2" charset="2"/>
              <a:buChar char="Ø"/>
            </a:pPr>
            <a:endParaRPr lang="en-US" b="1" dirty="0"/>
          </a:p>
          <a:p>
            <a:pPr marL="285750" indent="-285750">
              <a:buFont typeface="Wingdings" pitchFamily="2" charset="2"/>
              <a:buChar char="Ø"/>
            </a:pP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7A64-5FF8-0135-48FE-C59DFCAB3DCD}"/>
              </a:ext>
            </a:extLst>
          </p:cNvPr>
          <p:cNvSpPr txBox="1">
            <a:spLocks noGrp="1"/>
          </p:cNvSpPr>
          <p:nvPr>
            <p:ph type="title"/>
          </p:nvPr>
        </p:nvSpPr>
        <p:spPr>
          <a:xfrm>
            <a:off x="1083222" y="492427"/>
            <a:ext cx="5715000" cy="769467"/>
          </a:xfrm>
        </p:spPr>
        <p:txBody>
          <a:bodyPr/>
          <a:lstStyle/>
          <a:p>
            <a:pPr lvl="0"/>
            <a:r>
              <a:rPr lang="en-US" dirty="0"/>
              <a:t>Language matters </a:t>
            </a:r>
          </a:p>
        </p:txBody>
      </p:sp>
      <p:sp>
        <p:nvSpPr>
          <p:cNvPr id="3" name="Subtitle 2">
            <a:extLst>
              <a:ext uri="{FF2B5EF4-FFF2-40B4-BE49-F238E27FC236}">
                <a16:creationId xmlns:a16="http://schemas.microsoft.com/office/drawing/2014/main" id="{972DB9C2-FDA4-8DBD-7B17-0B3EB3520D56}"/>
              </a:ext>
            </a:extLst>
          </p:cNvPr>
          <p:cNvSpPr txBox="1">
            <a:spLocks noGrp="1"/>
          </p:cNvSpPr>
          <p:nvPr>
            <p:ph type="subTitle" idx="4294967295"/>
          </p:nvPr>
        </p:nvSpPr>
        <p:spPr>
          <a:xfrm>
            <a:off x="378371" y="1975619"/>
            <a:ext cx="7124703" cy="3809875"/>
          </a:xfrm>
        </p:spPr>
        <p:txBody>
          <a:bodyPr tIns="0" bIns="0">
            <a:normAutofit fontScale="92500" lnSpcReduction="10000"/>
          </a:bodyPr>
          <a:lstStyle/>
          <a:p>
            <a:pPr>
              <a:spcBef>
                <a:spcPts val="575"/>
              </a:spcBef>
              <a:buFont typeface="Wingdings" pitchFamily="2" charset="2"/>
              <a:buChar char="Ø"/>
            </a:pPr>
            <a:r>
              <a:rPr lang="en-US" sz="2400" dirty="0"/>
              <a:t>Written policy best practice recommendation = </a:t>
            </a:r>
          </a:p>
          <a:p>
            <a:pPr marL="0" indent="0">
              <a:spcBef>
                <a:spcPts val="575"/>
              </a:spcBef>
              <a:buNone/>
            </a:pPr>
            <a:r>
              <a:rPr lang="en-US" sz="2400" dirty="0"/>
              <a:t>	6</a:t>
            </a:r>
            <a:r>
              <a:rPr lang="en-US" sz="2400" baseline="30000" dirty="0"/>
              <a:t>th</a:t>
            </a:r>
            <a:r>
              <a:rPr lang="en-US" sz="2400" dirty="0"/>
              <a:t> grade reading level (we are often working with 	a population who is not at this level)</a:t>
            </a:r>
          </a:p>
          <a:p>
            <a:pPr marL="0" indent="0">
              <a:spcBef>
                <a:spcPts val="575"/>
              </a:spcBef>
              <a:buNone/>
            </a:pPr>
            <a:endParaRPr lang="en-US" sz="2400" dirty="0"/>
          </a:p>
          <a:p>
            <a:pPr>
              <a:spcBef>
                <a:spcPts val="575"/>
              </a:spcBef>
              <a:buFont typeface="Wingdings" pitchFamily="2" charset="2"/>
              <a:buChar char="Ø"/>
            </a:pPr>
            <a:r>
              <a:rPr lang="en-US" sz="2400" dirty="0"/>
              <a:t>Are documents translated into participants’ first language for informed consent on legal documents?</a:t>
            </a:r>
          </a:p>
          <a:p>
            <a:pPr marL="0" lvl="0" indent="0">
              <a:spcBef>
                <a:spcPts val="575"/>
              </a:spcBef>
              <a:buNone/>
            </a:pPr>
            <a:endParaRPr lang="en-US" sz="2400" dirty="0"/>
          </a:p>
          <a:p>
            <a:pPr>
              <a:spcBef>
                <a:spcPts val="575"/>
              </a:spcBef>
              <a:buFont typeface="Wingdings" pitchFamily="2" charset="2"/>
              <a:buChar char="Ø"/>
            </a:pPr>
            <a:r>
              <a:rPr lang="en-US" sz="2400" dirty="0"/>
              <a:t>Spokane International Translation</a:t>
            </a:r>
          </a:p>
          <a:p>
            <a:pPr marL="0" indent="0">
              <a:spcBef>
                <a:spcPts val="575"/>
              </a:spcBef>
              <a:buNone/>
            </a:pPr>
            <a:endParaRPr lang="en-US" sz="2400" dirty="0"/>
          </a:p>
          <a:p>
            <a:pPr>
              <a:spcBef>
                <a:spcPts val="575"/>
              </a:spcBef>
              <a:buFont typeface="Wingdings" pitchFamily="2" charset="2"/>
              <a:buChar char="Ø"/>
            </a:pPr>
            <a:r>
              <a:rPr lang="en-US" sz="2400" dirty="0"/>
              <a:t>In a pinch, try Google Translate</a:t>
            </a:r>
          </a:p>
        </p:txBody>
      </p:sp>
      <p:pic>
        <p:nvPicPr>
          <p:cNvPr id="4" name="Picture 4" descr="A group of colorful speech bubbles">
            <a:extLst>
              <a:ext uri="{FF2B5EF4-FFF2-40B4-BE49-F238E27FC236}">
                <a16:creationId xmlns:a16="http://schemas.microsoft.com/office/drawing/2014/main" id="{45874257-CFD0-1DE1-74C9-1C3EEF27C2AC}"/>
              </a:ext>
            </a:extLst>
          </p:cNvPr>
          <p:cNvPicPr>
            <a:picLocks noChangeAspect="1"/>
          </p:cNvPicPr>
          <p:nvPr/>
        </p:nvPicPr>
        <p:blipFill>
          <a:blip r:embed="rId2"/>
          <a:stretch>
            <a:fillRect/>
          </a:stretch>
        </p:blipFill>
        <p:spPr>
          <a:xfrm>
            <a:off x="8102165" y="0"/>
            <a:ext cx="3381378" cy="6858000"/>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066B-C7DD-028A-5BCB-06C8FBFBCF02}"/>
              </a:ext>
            </a:extLst>
          </p:cNvPr>
          <p:cNvSpPr txBox="1">
            <a:spLocks noGrp="1"/>
          </p:cNvSpPr>
          <p:nvPr>
            <p:ph type="title"/>
          </p:nvPr>
        </p:nvSpPr>
        <p:spPr>
          <a:xfrm>
            <a:off x="4324353" y="-169054"/>
            <a:ext cx="10287000" cy="994163"/>
          </a:xfrm>
        </p:spPr>
        <p:txBody>
          <a:bodyPr/>
          <a:lstStyle/>
          <a:p>
            <a:pPr lvl="0"/>
            <a:r>
              <a:rPr lang="en-US"/>
              <a:t>What we say matters</a:t>
            </a:r>
          </a:p>
        </p:txBody>
      </p:sp>
      <p:graphicFrame>
        <p:nvGraphicFramePr>
          <p:cNvPr id="4" name="Table 7">
            <a:extLst>
              <a:ext uri="{FF2B5EF4-FFF2-40B4-BE49-F238E27FC236}">
                <a16:creationId xmlns:a16="http://schemas.microsoft.com/office/drawing/2014/main" id="{BC779D5E-7F63-DB30-BD89-8FE37CFA7F8C}"/>
              </a:ext>
            </a:extLst>
          </p:cNvPr>
          <p:cNvGraphicFramePr>
            <a:graphicFrameLocks noGrp="1"/>
          </p:cNvGraphicFramePr>
          <p:nvPr>
            <p:extLst>
              <p:ext uri="{D42A27DB-BD31-4B8C-83A1-F6EECF244321}">
                <p14:modId xmlns:p14="http://schemas.microsoft.com/office/powerpoint/2010/main" val="3034218515"/>
              </p:ext>
            </p:extLst>
          </p:nvPr>
        </p:nvGraphicFramePr>
        <p:xfrm>
          <a:off x="5202195" y="825109"/>
          <a:ext cx="6858000" cy="5687830"/>
        </p:xfrm>
        <a:graphic>
          <a:graphicData uri="http://schemas.openxmlformats.org/drawingml/2006/table">
            <a:tbl>
              <a:tblPr firstRow="1" bandRow="1">
                <a:effectLst/>
                <a:tableStyleId>{3B4B98B0-60AC-42C2-AFA5-B58CD77FA1E5}</a:tableStyleId>
              </a:tblPr>
              <a:tblGrid>
                <a:gridCol w="3429000">
                  <a:extLst>
                    <a:ext uri="{9D8B030D-6E8A-4147-A177-3AD203B41FA5}">
                      <a16:colId xmlns:a16="http://schemas.microsoft.com/office/drawing/2014/main" val="2499103127"/>
                    </a:ext>
                  </a:extLst>
                </a:gridCol>
                <a:gridCol w="3429000">
                  <a:extLst>
                    <a:ext uri="{9D8B030D-6E8A-4147-A177-3AD203B41FA5}">
                      <a16:colId xmlns:a16="http://schemas.microsoft.com/office/drawing/2014/main" val="3619242501"/>
                    </a:ext>
                  </a:extLst>
                </a:gridCol>
              </a:tblGrid>
              <a:tr h="503836">
                <a:tc>
                  <a:txBody>
                    <a:bodyPr/>
                    <a:lstStyle/>
                    <a:p>
                      <a:pPr lvl="0"/>
                      <a:r>
                        <a:rPr lang="en-US" b="1" dirty="0"/>
                        <a:t>Instead of…</a:t>
                      </a:r>
                    </a:p>
                  </a:txBody>
                  <a:tcPr/>
                </a:tc>
                <a:tc>
                  <a:txBody>
                    <a:bodyPr/>
                    <a:lstStyle/>
                    <a:p>
                      <a:pPr lvl="0"/>
                      <a:r>
                        <a:rPr lang="en-US" b="1" dirty="0"/>
                        <a:t>…Practice </a:t>
                      </a:r>
                    </a:p>
                  </a:txBody>
                  <a:tcPr/>
                </a:tc>
                <a:extLst>
                  <a:ext uri="{0D108BD9-81ED-4DB2-BD59-A6C34878D82A}">
                    <a16:rowId xmlns:a16="http://schemas.microsoft.com/office/drawing/2014/main" val="802707127"/>
                  </a:ext>
                </a:extLst>
              </a:tr>
              <a:tr h="876863">
                <a:tc>
                  <a:txBody>
                    <a:bodyPr/>
                    <a:lstStyle/>
                    <a:p>
                      <a:pPr lvl="0"/>
                      <a:r>
                        <a:rPr lang="en-US" b="1" dirty="0">
                          <a:solidFill>
                            <a:schemeClr val="bg1"/>
                          </a:solidFill>
                        </a:rPr>
                        <a:t>“Look on the bright side”</a:t>
                      </a:r>
                    </a:p>
                  </a:txBody>
                  <a:tcPr/>
                </a:tc>
                <a:tc>
                  <a:txBody>
                    <a:bodyPr/>
                    <a:lstStyle/>
                    <a:p>
                      <a:pPr lvl="0"/>
                      <a:r>
                        <a:rPr lang="en-US" b="1" dirty="0">
                          <a:solidFill>
                            <a:schemeClr val="bg1"/>
                          </a:solidFill>
                        </a:rPr>
                        <a:t>“I hear how this experience impacted you” or “That was a really crummy outcome”</a:t>
                      </a:r>
                    </a:p>
                  </a:txBody>
                  <a:tcPr/>
                </a:tc>
                <a:extLst>
                  <a:ext uri="{0D108BD9-81ED-4DB2-BD59-A6C34878D82A}">
                    <a16:rowId xmlns:a16="http://schemas.microsoft.com/office/drawing/2014/main" val="997396115"/>
                  </a:ext>
                </a:extLst>
              </a:tr>
              <a:tr h="1055909">
                <a:tc>
                  <a:txBody>
                    <a:bodyPr/>
                    <a:lstStyle/>
                    <a:p>
                      <a:pPr lvl="0"/>
                      <a:r>
                        <a:rPr lang="en-US" b="1" dirty="0">
                          <a:solidFill>
                            <a:srgbClr val="0070C0"/>
                          </a:solidFill>
                        </a:rPr>
                        <a:t>“You no-showed last week”</a:t>
                      </a:r>
                    </a:p>
                  </a:txBody>
                  <a:tcPr/>
                </a:tc>
                <a:tc>
                  <a:txBody>
                    <a:bodyPr/>
                    <a:lstStyle/>
                    <a:p>
                      <a:pPr lvl="0"/>
                      <a:r>
                        <a:rPr lang="en-US" b="1" dirty="0">
                          <a:solidFill>
                            <a:srgbClr val="0070C0"/>
                          </a:solidFill>
                        </a:rPr>
                        <a:t>“Was there something that kept you from getting here last time? How can I help?” </a:t>
                      </a:r>
                    </a:p>
                  </a:txBody>
                  <a:tcPr/>
                </a:tc>
                <a:extLst>
                  <a:ext uri="{0D108BD9-81ED-4DB2-BD59-A6C34878D82A}">
                    <a16:rowId xmlns:a16="http://schemas.microsoft.com/office/drawing/2014/main" val="2550736949"/>
                  </a:ext>
                </a:extLst>
              </a:tr>
              <a:tr h="876863">
                <a:tc>
                  <a:txBody>
                    <a:bodyPr/>
                    <a:lstStyle/>
                    <a:p>
                      <a:pPr lvl="0"/>
                      <a:r>
                        <a:rPr lang="en-US" b="1" dirty="0">
                          <a:solidFill>
                            <a:schemeClr val="bg1"/>
                          </a:solidFill>
                        </a:rPr>
                        <a:t>“That’s crazy” or “That sounds insane” </a:t>
                      </a:r>
                    </a:p>
                  </a:txBody>
                  <a:tcPr/>
                </a:tc>
                <a:tc>
                  <a:txBody>
                    <a:bodyPr/>
                    <a:lstStyle/>
                    <a:p>
                      <a:pPr lvl="0"/>
                      <a:r>
                        <a:rPr lang="en-US" b="1" dirty="0">
                          <a:solidFill>
                            <a:schemeClr val="bg1"/>
                          </a:solidFill>
                        </a:rPr>
                        <a:t>“That’s wild”  or “That’s bananas!”</a:t>
                      </a:r>
                    </a:p>
                  </a:txBody>
                  <a:tcPr/>
                </a:tc>
                <a:extLst>
                  <a:ext uri="{0D108BD9-81ED-4DB2-BD59-A6C34878D82A}">
                    <a16:rowId xmlns:a16="http://schemas.microsoft.com/office/drawing/2014/main" val="3137705139"/>
                  </a:ext>
                </a:extLst>
              </a:tr>
              <a:tr h="508022">
                <a:tc>
                  <a:txBody>
                    <a:bodyPr/>
                    <a:lstStyle/>
                    <a:p>
                      <a:pPr lvl="0"/>
                      <a:r>
                        <a:rPr lang="en-US" b="1" dirty="0">
                          <a:solidFill>
                            <a:srgbClr val="0070C0"/>
                          </a:solidFill>
                        </a:rPr>
                        <a:t>“That’s not going to happen”</a:t>
                      </a:r>
                    </a:p>
                  </a:txBody>
                  <a:tcPr/>
                </a:tc>
                <a:tc>
                  <a:txBody>
                    <a:bodyPr/>
                    <a:lstStyle/>
                    <a:p>
                      <a:pPr lvl="0"/>
                      <a:r>
                        <a:rPr lang="en-US" b="1" dirty="0">
                          <a:solidFill>
                            <a:srgbClr val="0070C0"/>
                          </a:solidFill>
                        </a:rPr>
                        <a:t>“Let’s look at the facts”</a:t>
                      </a:r>
                    </a:p>
                  </a:txBody>
                  <a:tcPr/>
                </a:tc>
                <a:extLst>
                  <a:ext uri="{0D108BD9-81ED-4DB2-BD59-A6C34878D82A}">
                    <a16:rowId xmlns:a16="http://schemas.microsoft.com/office/drawing/2014/main" val="143700502"/>
                  </a:ext>
                </a:extLst>
              </a:tr>
              <a:tr h="524883">
                <a:tc>
                  <a:txBody>
                    <a:bodyPr/>
                    <a:lstStyle/>
                    <a:p>
                      <a:pPr lvl="0"/>
                      <a:r>
                        <a:rPr lang="en-US" b="1" dirty="0">
                          <a:solidFill>
                            <a:schemeClr val="bg1"/>
                          </a:solidFill>
                        </a:rPr>
                        <a:t>“What did you expect?” or “I told you so”</a:t>
                      </a:r>
                    </a:p>
                  </a:txBody>
                  <a:tcPr/>
                </a:tc>
                <a:tc>
                  <a:txBody>
                    <a:bodyPr/>
                    <a:lstStyle/>
                    <a:p>
                      <a:pPr lvl="0"/>
                      <a:r>
                        <a:rPr lang="en-US" b="1" dirty="0">
                          <a:solidFill>
                            <a:schemeClr val="bg1"/>
                          </a:solidFill>
                        </a:rPr>
                        <a:t>“That was unfortunate. How can I help?”</a:t>
                      </a:r>
                    </a:p>
                  </a:txBody>
                  <a:tcPr/>
                </a:tc>
                <a:extLst>
                  <a:ext uri="{0D108BD9-81ED-4DB2-BD59-A6C34878D82A}">
                    <a16:rowId xmlns:a16="http://schemas.microsoft.com/office/drawing/2014/main" val="3948412205"/>
                  </a:ext>
                </a:extLst>
              </a:tr>
              <a:tr h="974786">
                <a:tc>
                  <a:txBody>
                    <a:bodyPr/>
                    <a:lstStyle/>
                    <a:p>
                      <a:pPr lvl="0"/>
                      <a:r>
                        <a:rPr lang="en-US" b="1" dirty="0">
                          <a:solidFill>
                            <a:srgbClr val="0070C0"/>
                          </a:solidFill>
                        </a:rPr>
                        <a:t>“I know exactly what you’re going through” </a:t>
                      </a:r>
                      <a:r>
                        <a:rPr lang="en-US" b="1" i="1" dirty="0">
                          <a:solidFill>
                            <a:srgbClr val="0070C0"/>
                          </a:solidFill>
                        </a:rPr>
                        <a:t>(Self-disclosure = in service to the participant, not yourself)</a:t>
                      </a:r>
                    </a:p>
                  </a:txBody>
                  <a:tcPr/>
                </a:tc>
                <a:tc>
                  <a:txBody>
                    <a:bodyPr/>
                    <a:lstStyle/>
                    <a:p>
                      <a:pPr lvl="0"/>
                      <a:r>
                        <a:rPr lang="en-US" b="1" dirty="0">
                          <a:solidFill>
                            <a:srgbClr val="0070C0"/>
                          </a:solidFill>
                        </a:rPr>
                        <a:t>“That sounds terrible!” or “What was that experience like for you?” </a:t>
                      </a:r>
                      <a:r>
                        <a:rPr lang="en-US" b="1" i="1" dirty="0">
                          <a:solidFill>
                            <a:srgbClr val="0070C0"/>
                          </a:solidFill>
                        </a:rPr>
                        <a:t>(Listen, explore, be curious)</a:t>
                      </a:r>
                    </a:p>
                  </a:txBody>
                  <a:tcPr/>
                </a:tc>
                <a:extLst>
                  <a:ext uri="{0D108BD9-81ED-4DB2-BD59-A6C34878D82A}">
                    <a16:rowId xmlns:a16="http://schemas.microsoft.com/office/drawing/2014/main" val="1826444552"/>
                  </a:ext>
                </a:extLst>
              </a:tr>
            </a:tbl>
          </a:graphicData>
        </a:graphic>
      </p:graphicFrame>
      <p:pic>
        <p:nvPicPr>
          <p:cNvPr id="5" name="Picture 10" descr="A person with her mouth open and a speech bubble&#10;&#10;Description automatically generated">
            <a:extLst>
              <a:ext uri="{FF2B5EF4-FFF2-40B4-BE49-F238E27FC236}">
                <a16:creationId xmlns:a16="http://schemas.microsoft.com/office/drawing/2014/main" id="{99F119AE-6921-ABB0-34FA-95584ECA2DA8}"/>
              </a:ext>
            </a:extLst>
          </p:cNvPr>
          <p:cNvPicPr>
            <a:picLocks noChangeAspect="1"/>
          </p:cNvPicPr>
          <p:nvPr/>
        </p:nvPicPr>
        <p:blipFill>
          <a:blip r:embed="rId3"/>
          <a:stretch>
            <a:fillRect/>
          </a:stretch>
        </p:blipFill>
        <p:spPr>
          <a:xfrm>
            <a:off x="131805" y="1853433"/>
            <a:ext cx="4791493" cy="3559395"/>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B854-76A7-7885-98AA-5A166A8C86EB}"/>
              </a:ext>
            </a:extLst>
          </p:cNvPr>
          <p:cNvSpPr txBox="1">
            <a:spLocks noGrp="1"/>
          </p:cNvSpPr>
          <p:nvPr>
            <p:ph type="title"/>
          </p:nvPr>
        </p:nvSpPr>
        <p:spPr>
          <a:xfrm>
            <a:off x="2603315" y="302225"/>
            <a:ext cx="9407453" cy="601990"/>
          </a:xfrm>
        </p:spPr>
        <p:txBody>
          <a:bodyPr/>
          <a:lstStyle/>
          <a:p>
            <a:pPr lvl="0"/>
            <a:r>
              <a:rPr lang="en-US" dirty="0"/>
              <a:t>Finding a home….</a:t>
            </a:r>
          </a:p>
        </p:txBody>
      </p:sp>
      <p:sp>
        <p:nvSpPr>
          <p:cNvPr id="5" name="TextBox 7">
            <a:extLst>
              <a:ext uri="{FF2B5EF4-FFF2-40B4-BE49-F238E27FC236}">
                <a16:creationId xmlns:a16="http://schemas.microsoft.com/office/drawing/2014/main" id="{FD174B45-7F43-5C40-30CF-6AD05C50C845}"/>
              </a:ext>
            </a:extLst>
          </p:cNvPr>
          <p:cNvSpPr txBox="1"/>
          <p:nvPr/>
        </p:nvSpPr>
        <p:spPr>
          <a:xfrm>
            <a:off x="2603315" y="924250"/>
            <a:ext cx="5640518" cy="6863417"/>
          </a:xfrm>
          <a:prstGeom prst="rect">
            <a:avLst/>
          </a:prstGeom>
          <a:noFill/>
          <a:ln cap="flat">
            <a:noFill/>
          </a:ln>
        </p:spPr>
        <p:txBody>
          <a:bodyPr vert="horz" wrap="square" lIns="91440" tIns="45720" rIns="91440" bIns="45720" anchor="t" anchorCtr="0" compatLnSpc="1">
            <a:spAutoFit/>
          </a:bodyPr>
          <a:lstStyle/>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Sabon Next LT"/>
              </a:rPr>
              <a:t>My definition of safety may not be your definition of safety. (Autonomy &amp; empowerment!)</a:t>
            </a: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dirty="0">
                <a:solidFill>
                  <a:srgbClr val="000000"/>
                </a:solidFill>
                <a:latin typeface="Sabon Next LT"/>
              </a:rPr>
              <a:t>Can you do a walk-through with your participant prior to move-in?</a:t>
            </a:r>
            <a:endParaRPr lang="en-US" sz="2000" b="0" i="0" u="none" strike="noStrike" kern="1200" cap="none" spc="0" baseline="0" dirty="0">
              <a:solidFill>
                <a:srgbClr val="000000"/>
              </a:solidFill>
              <a:uFillTx/>
              <a:latin typeface="Sabon Next LT"/>
            </a:endParaRP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Sabon Next LT"/>
              </a:rPr>
              <a:t>Accessibility (laundry, groceries, med appts)</a:t>
            </a: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Sabon Next LT"/>
              </a:rPr>
              <a:t>Pest free?</a:t>
            </a: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dirty="0">
                <a:solidFill>
                  <a:srgbClr val="000000"/>
                </a:solidFill>
                <a:latin typeface="Sabon Next LT"/>
              </a:rPr>
              <a:t>Location &amp; preferences</a:t>
            </a:r>
            <a:endParaRPr lang="en-US" sz="2000" b="0" i="0" u="none" strike="noStrike" kern="1200" cap="none" spc="0" baseline="0" dirty="0">
              <a:solidFill>
                <a:srgbClr val="000000"/>
              </a:solidFill>
              <a:uFillTx/>
              <a:latin typeface="Sabon Next LT"/>
            </a:endParaRP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dirty="0">
                <a:solidFill>
                  <a:srgbClr val="000000"/>
                </a:solidFill>
                <a:latin typeface="Sabon Next LT"/>
              </a:rPr>
              <a:t>Is the l</a:t>
            </a:r>
            <a:r>
              <a:rPr lang="en-US" sz="2000" b="0" i="0" u="none" strike="noStrike" kern="1200" cap="none" spc="0" baseline="0" dirty="0">
                <a:solidFill>
                  <a:srgbClr val="000000"/>
                </a:solidFill>
                <a:uFillTx/>
                <a:latin typeface="Sabon Next LT"/>
              </a:rPr>
              <a:t>andlord accessible?</a:t>
            </a: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dirty="0">
                <a:solidFill>
                  <a:srgbClr val="000000"/>
                </a:solidFill>
                <a:latin typeface="Sabon Next LT"/>
              </a:rPr>
              <a:t>Is the m</a:t>
            </a:r>
            <a:r>
              <a:rPr lang="en-US" sz="2000" b="0" i="0" u="none" strike="noStrike" kern="1200" cap="none" spc="0" baseline="0" dirty="0">
                <a:solidFill>
                  <a:srgbClr val="000000"/>
                </a:solidFill>
                <a:uFillTx/>
                <a:latin typeface="Sabon Next LT"/>
              </a:rPr>
              <a:t>aintenance procedure clear?</a:t>
            </a: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dirty="0">
                <a:solidFill>
                  <a:srgbClr val="000000"/>
                </a:solidFill>
                <a:latin typeface="Sabon Next LT"/>
              </a:rPr>
              <a:t>Once moved in…do d</a:t>
            </a:r>
            <a:r>
              <a:rPr lang="en-US" sz="2000" b="0" i="0" u="none" strike="noStrike" kern="1200" cap="none" spc="0" baseline="0" dirty="0">
                <a:solidFill>
                  <a:srgbClr val="000000"/>
                </a:solidFill>
                <a:uFillTx/>
                <a:latin typeface="Sabon Next LT"/>
              </a:rPr>
              <a:t>oors, windows and locks function?</a:t>
            </a: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dirty="0">
                <a:solidFill>
                  <a:srgbClr val="000000"/>
                </a:solidFill>
                <a:latin typeface="Sabon Next LT"/>
              </a:rPr>
              <a:t>Child safe?</a:t>
            </a:r>
            <a:endParaRPr lang="en-US" sz="2000" b="0" i="0" u="none" strike="noStrike" kern="1200" cap="none" spc="0" baseline="0" dirty="0">
              <a:solidFill>
                <a:srgbClr val="000000"/>
              </a:solidFill>
              <a:uFillTx/>
              <a:latin typeface="Sabon Next LT"/>
            </a:endParaRP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Sabon Next LT"/>
              </a:rPr>
              <a:t>Are carpet &amp; walls clean?</a:t>
            </a: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Sabon Next LT"/>
              </a:rPr>
              <a:t>Do the bathroom and kitchen sink drain?</a:t>
            </a: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dirty="0">
                <a:solidFill>
                  <a:srgbClr val="000000"/>
                </a:solidFill>
                <a:latin typeface="Sabon Next LT"/>
              </a:rPr>
              <a:t>Is there mold?</a:t>
            </a:r>
            <a:endParaRPr lang="en-US" sz="2000" b="0" i="0" u="none" strike="noStrike" kern="1200" cap="none" spc="0" baseline="0" dirty="0">
              <a:solidFill>
                <a:srgbClr val="000000"/>
              </a:solidFill>
              <a:uFillTx/>
              <a:latin typeface="Sabon Next LT"/>
            </a:endParaRP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Sabon Next LT"/>
              </a:rPr>
              <a:t>Is there a safe exit?</a:t>
            </a: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r>
              <a:rPr lang="en-US" sz="2000" dirty="0">
                <a:solidFill>
                  <a:srgbClr val="000000"/>
                </a:solidFill>
                <a:latin typeface="Sabon Next LT"/>
              </a:rPr>
              <a:t>Is the route to transportation accessible in all seasons?</a:t>
            </a:r>
            <a:endParaRPr lang="en-US" sz="2000" b="0" i="0" u="none" strike="noStrike" kern="1200" cap="none" spc="0" baseline="0" dirty="0">
              <a:solidFill>
                <a:srgbClr val="000000"/>
              </a:solidFill>
              <a:uFillTx/>
              <a:latin typeface="Sabon Next LT"/>
            </a:endParaRP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Sabon Next LT"/>
            </a:endParaRP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Sabon Next LT"/>
            </a:endParaRPr>
          </a:p>
          <a:p>
            <a:pPr marL="342900" marR="0" lvl="0" indent="-342900" algn="l" defTabSz="457200" rtl="0" fontAlgn="auto" hangingPunct="1">
              <a:lnSpc>
                <a:spcPct val="100000"/>
              </a:lnSpc>
              <a:spcBef>
                <a:spcPts val="0"/>
              </a:spcBef>
              <a:spcAft>
                <a:spcPts val="0"/>
              </a:spcAft>
              <a:buSzPct val="100000"/>
              <a:buFont typeface="Wingdings" pitchFamily="2" charset="2"/>
              <a:buChar char="Ø"/>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Sabon Next LT"/>
            </a:endParaRPr>
          </a:p>
        </p:txBody>
      </p:sp>
      <p:pic>
        <p:nvPicPr>
          <p:cNvPr id="6" name="Picture 5">
            <a:extLst>
              <a:ext uri="{FF2B5EF4-FFF2-40B4-BE49-F238E27FC236}">
                <a16:creationId xmlns:a16="http://schemas.microsoft.com/office/drawing/2014/main" id="{ED1E4ACE-8918-B4A8-3252-86F516706432}"/>
              </a:ext>
            </a:extLst>
          </p:cNvPr>
          <p:cNvPicPr>
            <a:picLocks noChangeAspect="1"/>
          </p:cNvPicPr>
          <p:nvPr/>
        </p:nvPicPr>
        <p:blipFill rotWithShape="1">
          <a:blip r:embed="rId3"/>
          <a:srcRect t="6491"/>
          <a:stretch/>
        </p:blipFill>
        <p:spPr>
          <a:xfrm>
            <a:off x="8243833" y="1228725"/>
            <a:ext cx="3187700" cy="2733260"/>
          </a:xfrm>
          <a:prstGeom prst="rect">
            <a:avLst/>
          </a:prstGeom>
        </p:spPr>
      </p:pic>
      <p:pic>
        <p:nvPicPr>
          <p:cNvPr id="7" name="Picture 6">
            <a:extLst>
              <a:ext uri="{FF2B5EF4-FFF2-40B4-BE49-F238E27FC236}">
                <a16:creationId xmlns:a16="http://schemas.microsoft.com/office/drawing/2014/main" id="{D6F84AD9-1E48-7DF3-9104-D8B1E32C40A7}"/>
              </a:ext>
            </a:extLst>
          </p:cNvPr>
          <p:cNvPicPr>
            <a:picLocks noChangeAspect="1"/>
          </p:cNvPicPr>
          <p:nvPr/>
        </p:nvPicPr>
        <p:blipFill rotWithShape="1">
          <a:blip r:embed="rId4"/>
          <a:srcRect t="10737" b="11190"/>
          <a:stretch/>
        </p:blipFill>
        <p:spPr>
          <a:xfrm>
            <a:off x="8243833" y="4006831"/>
            <a:ext cx="3187700" cy="2458996"/>
          </a:xfrm>
          <a:prstGeom prst="rect">
            <a:avLst/>
          </a:prstGeom>
        </p:spPr>
      </p:pic>
    </p:spTree>
  </p:cSld>
  <p:clrMapOvr>
    <a:masterClrMapping/>
  </p:clrMapOvr>
</p:sld>
</file>

<file path=ppt/theme/theme1.xml><?xml version="1.0" encoding="utf-8"?>
<a:theme xmlns:a="http://schemas.openxmlformats.org/drawingml/2006/main" name="Cust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22F6B51B9CA24BAAE378CC1E589714" ma:contentTypeVersion="24" ma:contentTypeDescription="Create a new document." ma:contentTypeScope="" ma:versionID="d0cea3c5aee0293b750df71b37664829">
  <xsd:schema xmlns:xsd="http://www.w3.org/2001/XMLSchema" xmlns:xs="http://www.w3.org/2001/XMLSchema" xmlns:p="http://schemas.microsoft.com/office/2006/metadata/properties" xmlns:ns1="http://schemas.microsoft.com/sharepoint/v3" xmlns:ns2="406fd6cd-2c85-4a79-b816-fb2866b655c2" xmlns:ns3="244cbdeb-21a1-4fa4-89e4-bc6447ef8027" targetNamespace="http://schemas.microsoft.com/office/2006/metadata/properties" ma:root="true" ma:fieldsID="6c36675233adaecdedd7cf7d873f4a2b" ns1:_="" ns2:_="" ns3:_="">
    <xsd:import namespace="http://schemas.microsoft.com/sharepoint/v3"/>
    <xsd:import namespace="406fd6cd-2c85-4a79-b816-fb2866b655c2"/>
    <xsd:import namespace="244cbdeb-21a1-4fa4-89e4-bc6447ef802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1:_ip_UnifiedCompliancePolicyProperties" minOccurs="0"/>
                <xsd:element ref="ns1:_ip_UnifiedCompliancePolicyUIAc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6fd6cd-2c85-4a79-b816-fb2866b655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b92609a5-0b5a-40db-86af-edec19b0ec4d}" ma:internalName="TaxCatchAll" ma:showField="CatchAllData" ma:web="406fd6cd-2c85-4a79-b816-fb2866b655c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4cbdeb-21a1-4fa4-89e4-bc6447ef802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6316df3-7dbe-4079-90c1-595f3db8bd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06fd6cd-2c85-4a79-b816-fb2866b655c2" xsi:nil="true"/>
    <_ip_UnifiedCompliancePolicyProperties xmlns="http://schemas.microsoft.com/sharepoint/v3" xsi:nil="true"/>
    <lcf76f155ced4ddcb4097134ff3c332f xmlns="244cbdeb-21a1-4fa4-89e4-bc6447ef802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C7E4D2-1017-4036-A72B-B2F84053181E}"/>
</file>

<file path=customXml/itemProps2.xml><?xml version="1.0" encoding="utf-8"?>
<ds:datastoreItem xmlns:ds="http://schemas.openxmlformats.org/officeDocument/2006/customXml" ds:itemID="{68BABBC7-1025-429A-8526-395E0786AE9D}"/>
</file>

<file path=customXml/itemProps3.xml><?xml version="1.0" encoding="utf-8"?>
<ds:datastoreItem xmlns:ds="http://schemas.openxmlformats.org/officeDocument/2006/customXml" ds:itemID="{4938D8A7-C415-419E-929B-6E1B4AFA5127}"/>
</file>

<file path=docProps/app.xml><?xml version="1.0" encoding="utf-8"?>
<Properties xmlns="http://schemas.openxmlformats.org/officeDocument/2006/extended-properties" xmlns:vt="http://schemas.openxmlformats.org/officeDocument/2006/docPropsVTypes">
  <Template>%7bF28802DB-3D6E-49B4-9475-5938CDD03F32%7dtf78438558_win32</Template>
  <TotalTime>293</TotalTime>
  <Words>1354</Words>
  <Application>Microsoft Office PowerPoint</Application>
  <PresentationFormat>Widescreen</PresentationFormat>
  <Paragraphs>163</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Arial Black</vt:lpstr>
      <vt:lpstr>Calibri</vt:lpstr>
      <vt:lpstr>Constantia</vt:lpstr>
      <vt:lpstr>Sabon Next LT</vt:lpstr>
      <vt:lpstr>Segoe UI</vt:lpstr>
      <vt:lpstr>Wingdings</vt:lpstr>
      <vt:lpstr>Custom</vt:lpstr>
      <vt:lpstr>Trauma-Informed APPROACH TO HOUSING SERVICES 2024 </vt:lpstr>
      <vt:lpstr>Agenda:</vt:lpstr>
      <vt:lpstr>What is trauma?</vt:lpstr>
      <vt:lpstr>PowerPoint Presentation</vt:lpstr>
      <vt:lpstr>implement a trauma-informed approach </vt:lpstr>
      <vt:lpstr>Power differentials </vt:lpstr>
      <vt:lpstr>Language matters </vt:lpstr>
      <vt:lpstr>What we say matters</vt:lpstr>
      <vt:lpstr>Finding a home….</vt:lpstr>
      <vt:lpstr>What to do if my participant has an eviction or owes back rent/utilities?</vt:lpstr>
      <vt:lpstr>What to look for in a trauma-informed landlord</vt:lpstr>
      <vt:lpstr>advocacy during APPLICATION AND lease-up</vt:lpstr>
      <vt:lpstr>1st year stabilization </vt:lpstr>
      <vt:lpstr>What to do if a PERSON I housed receives an eviction notice?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Property Management Service by Megan Curran and Laurie Dove</dc:title>
  <dc:subject/>
  <dc:creator>Khira Passmore</dc:creator>
  <cp:lastModifiedBy>Angelica Walker</cp:lastModifiedBy>
  <cp:revision>12</cp:revision>
  <dcterms:created xsi:type="dcterms:W3CDTF">2024-04-18T16:17:29Z</dcterms:created>
  <dcterms:modified xsi:type="dcterms:W3CDTF">2024-05-02T20:30:43Z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0x0101005222F6B51B9CA24BAAE378CC1E589714</vt:lpwstr>
  </property>
</Properties>
</file>